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6.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6.xml" ContentType="application/vnd.openxmlformats-officedocument.presentationml.notesSlid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jpeg" ContentType="image/jpeg"/>
  <Override PartName="/ppt/media/image5.png" ContentType="image/png"/>
  <Override PartName="/ppt/media/image10.png" ContentType="image/png"/>
  <Override PartName="/ppt/media/image2.jpeg" ContentType="image/jpeg"/>
  <Override PartName="/ppt/media/image3.png" ContentType="image/png"/>
  <Override PartName="/ppt/media/image4.png" ContentType="image/png"/>
  <Override PartName="/ppt/media/image13.jpeg" ContentType="image/jpeg"/>
  <Override PartName="/ppt/media/image6.png" ContentType="image/png"/>
  <Override PartName="/ppt/media/image7.jpeg" ContentType="image/jpeg"/>
  <Override PartName="/ppt/media/image11.png" ContentType="image/png"/>
  <Override PartName="/ppt/media/image8.png" ContentType="image/png"/>
  <Override PartName="/ppt/media/image9.png" ContentType="image/png"/>
  <Override PartName="/ppt/media/image12.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BD2EE131-98A0-4844-8DBC-3091D93E789A}"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685800" y="1143000"/>
            <a:ext cx="5485680" cy="3085560"/>
          </a:xfrm>
          <a:prstGeom prst="rect">
            <a:avLst/>
          </a:prstGeom>
          <a:ln w="0">
            <a:noFill/>
          </a:ln>
        </p:spPr>
      </p:sp>
      <p:sp>
        <p:nvSpPr>
          <p:cNvPr id="147"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148" name="PlaceHolder 3"/>
          <p:cNvSpPr>
            <a:spLocks noGrp="1"/>
          </p:cNvSpPr>
          <p:nvPr>
            <p:ph type="sldNum" idx="10"/>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tabLst>
                <a:tab algn="l" pos="0"/>
              </a:tabLst>
              <a:defRPr b="0" lang="en-MK" sz="1400" spc="-1" strike="noStrike">
                <a:latin typeface="Times New Roman"/>
              </a:defRPr>
            </a:lvl1pPr>
          </a:lstStyle>
          <a:p>
            <a:pPr algn="r">
              <a:lnSpc>
                <a:spcPct val="100000"/>
              </a:lnSpc>
              <a:buNone/>
              <a:tabLst>
                <a:tab algn="l" pos="0"/>
              </a:tabLst>
            </a:pPr>
            <a:fld id="{4549968D-E2F5-45E0-8DCE-B4F8A765427C}" type="slidenum">
              <a:rPr b="0" lang="en-MK" sz="1400" spc="-1" strike="noStrike">
                <a:latin typeface="Times New Roman"/>
              </a:rPr>
              <a:t>&lt;number&gt;</a:t>
            </a:fld>
            <a:endParaRPr b="0" lang="en-US"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sldImg"/>
          </p:nvPr>
        </p:nvSpPr>
        <p:spPr>
          <a:xfrm>
            <a:off x="685800" y="1143000"/>
            <a:ext cx="5485680" cy="3085560"/>
          </a:xfrm>
          <a:prstGeom prst="rect">
            <a:avLst/>
          </a:prstGeom>
          <a:ln w="0">
            <a:noFill/>
          </a:ln>
        </p:spPr>
      </p:sp>
      <p:sp>
        <p:nvSpPr>
          <p:cNvPr id="150"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en-US" sz="2000" spc="-1" strike="noStrike">
              <a:latin typeface="Arial"/>
            </a:endParaRPr>
          </a:p>
        </p:txBody>
      </p:sp>
      <p:sp>
        <p:nvSpPr>
          <p:cNvPr id="151"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tabLst>
                <a:tab algn="l" pos="0"/>
              </a:tabLst>
              <a:defRPr b="0" lang="en-MK" sz="1400" spc="-1" strike="noStrike">
                <a:latin typeface="Times New Roman"/>
              </a:defRPr>
            </a:lvl1pPr>
          </a:lstStyle>
          <a:p>
            <a:pPr algn="r">
              <a:lnSpc>
                <a:spcPct val="100000"/>
              </a:lnSpc>
              <a:buNone/>
              <a:tabLst>
                <a:tab algn="l" pos="0"/>
              </a:tabLst>
            </a:pPr>
            <a:fld id="{895D9C7C-CA2B-4182-96FB-8BC7DE9F6AEF}" type="slidenum">
              <a:rPr b="0" lang="en-MK" sz="1400" spc="-1" strike="noStrike">
                <a:latin typeface="Times New Roman"/>
              </a:rPr>
              <a:t>&lt;number&gt;</a:t>
            </a:fld>
            <a:endParaRPr b="0" lang="en-US"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DBCA14C6-F681-4232-9BD5-5E472F3658F2}"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9959C9FA-7C57-4ADD-A113-0D906F5B0757}"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B843A77-B513-482A-B0D8-953213F7E842}"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9EDF65F6-4DED-4A71-BEA0-7D93A691F4C2}"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C2FD258B-8FCE-48CC-AC8D-258A99051363}"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DE6DFAD8-1A1D-47D5-AD72-9568414A4090}"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9DB1D87-B082-46AC-8435-6275192E4141}"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9CE9418-486D-4534-B3C7-8EFF040B877F}"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AE907145-4F06-40CB-A74D-F075A1C96597}"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523880" y="1122480"/>
            <a:ext cx="9143280" cy="11064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3B0ADAAD-3987-4DE2-963A-3B046DA75E8C}"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BA2F2C5-0DBD-4CD9-A070-24DC31625A98}"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5908265-2E33-47F5-B69F-7D19C97A563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471B5BC-03CA-45EE-B2AC-1BC72BCF042E}"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158D88B4-61C6-4103-918E-39E7D1354A59}"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5FAD7EA-EDDB-4554-9D30-FA044C27B7FE}"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99F6F179-C50C-4FA4-9388-1AC452AFFF9B}"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CB209C43-1882-4BD8-95BD-B2BE22AA216C}"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F9330B0E-FCF1-47C3-926D-396DDA4AC1A5}"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413EA260-9BC9-4FD0-9703-AF69FB4D10D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E40D6FC-76A8-4FA8-ADF0-74DF67F2CED1}"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280" cy="1106496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DD35DE0E-8952-48BF-A6CF-2B378A96510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0374310-C3BD-4588-A77B-31A4D9EFEDCA}"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EE8EA60-29F8-4CF8-A87E-DA5FCD820993}"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0474E7A-9693-4CBD-8E5F-F0ABDC54857C}"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280" cy="238680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ftr" idx="1"/>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 </a:t>
            </a:r>
            <a:endParaRPr b="0" lang="en-US" sz="1400" spc="-1" strike="noStrike">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tabLst>
                <a:tab algn="l" pos="0"/>
              </a:tabLst>
              <a:defRPr b="0" lang="en-MK" sz="1200" spc="-1" strike="noStrike">
                <a:solidFill>
                  <a:srgbClr val="888888"/>
                </a:solidFill>
                <a:latin typeface="Calibri"/>
                <a:ea typeface="Calibri"/>
              </a:defRPr>
            </a:lvl1pPr>
          </a:lstStyle>
          <a:p>
            <a:pPr algn="r">
              <a:lnSpc>
                <a:spcPct val="100000"/>
              </a:lnSpc>
              <a:buNone/>
              <a:tabLst>
                <a:tab algn="l" pos="0"/>
              </a:tabLst>
            </a:pPr>
            <a:fld id="{A8FB5D4E-1636-4350-8E96-B4EE59E25C12}" type="slidenum">
              <a:rPr b="0" lang="en-MK" sz="1200" spc="-1" strike="noStrike">
                <a:solidFill>
                  <a:srgbClr val="888888"/>
                </a:solidFill>
                <a:latin typeface="Calibri"/>
                <a:ea typeface="Calibri"/>
              </a:rPr>
              <a:t>1</a:t>
            </a:fld>
            <a:endParaRPr b="0" lang="en-US" sz="1200" spc="-1" strike="noStrike">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42" name="PlaceHolder 2"/>
          <p:cNvSpPr>
            <a:spLocks noGrp="1"/>
          </p:cNvSpPr>
          <p:nvPr>
            <p:ph type="sldNum" idx="5"/>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tabLst>
                <a:tab algn="l" pos="0"/>
              </a:tabLst>
              <a:defRPr b="0" lang="en-MK" sz="1200" spc="-1" strike="noStrike">
                <a:solidFill>
                  <a:srgbClr val="888888"/>
                </a:solidFill>
                <a:latin typeface="Calibri"/>
                <a:ea typeface="Calibri"/>
              </a:defRPr>
            </a:lvl1pPr>
          </a:lstStyle>
          <a:p>
            <a:pPr algn="r">
              <a:lnSpc>
                <a:spcPct val="100000"/>
              </a:lnSpc>
              <a:buNone/>
              <a:tabLst>
                <a:tab algn="l" pos="0"/>
              </a:tabLst>
            </a:pPr>
            <a:fld id="{C0C869B8-CC49-461F-9EE8-04674CA5A550}" type="slidenum">
              <a:rPr b="0" lang="en-MK" sz="1200" spc="-1" strike="noStrike">
                <a:solidFill>
                  <a:srgbClr val="888888"/>
                </a:solidFill>
                <a:latin typeface="Calibri"/>
                <a:ea typeface="Calibri"/>
              </a:rPr>
              <a:t>&lt;number&gt;</a:t>
            </a:fld>
            <a:endParaRPr b="0" lang="en-US" sz="1200" spc="-1" strike="noStrike">
              <a:latin typeface="Times New Roman"/>
            </a:endParaRPr>
          </a:p>
        </p:txBody>
      </p:sp>
      <p:sp>
        <p:nvSpPr>
          <p:cNvPr id="43" name="PlaceHolder 3"/>
          <p:cNvSpPr>
            <a:spLocks noGrp="1"/>
          </p:cNvSpPr>
          <p:nvPr>
            <p:ph type="dt" idx="6"/>
          </p:nvPr>
        </p:nvSpPr>
        <p:spPr>
          <a:xfrm>
            <a:off x="838080" y="6356520"/>
            <a:ext cx="2742480" cy="36432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Google Shape;88;p13" descr=""/>
          <p:cNvPicPr/>
          <p:nvPr/>
        </p:nvPicPr>
        <p:blipFill>
          <a:blip r:embed="rId1"/>
          <a:srcRect l="10638" t="25908" r="0" b="-3"/>
          <a:stretch/>
        </p:blipFill>
        <p:spPr>
          <a:xfrm>
            <a:off x="0" y="0"/>
            <a:ext cx="12191400" cy="6921360"/>
          </a:xfrm>
          <a:prstGeom prst="rect">
            <a:avLst/>
          </a:prstGeom>
          <a:ln w="0">
            <a:noFill/>
          </a:ln>
        </p:spPr>
      </p:pic>
      <p:sp>
        <p:nvSpPr>
          <p:cNvPr id="89" name="PlaceHolder 1"/>
          <p:cNvSpPr>
            <a:spLocks noGrp="1"/>
          </p:cNvSpPr>
          <p:nvPr>
            <p:ph type="subTitle"/>
          </p:nvPr>
        </p:nvSpPr>
        <p:spPr>
          <a:xfrm>
            <a:off x="3349440" y="2918160"/>
            <a:ext cx="8935560" cy="1021320"/>
          </a:xfrm>
          <a:prstGeom prst="rect">
            <a:avLst/>
          </a:prstGeom>
          <a:solidFill>
            <a:srgbClr val="212334"/>
          </a:solidFill>
          <a:ln w="9360">
            <a:solidFill>
              <a:srgbClr val="ffffff"/>
            </a:solidFill>
            <a:round/>
          </a:ln>
        </p:spPr>
        <p:txBody>
          <a:bodyPr lIns="0" rIns="0" tIns="0" bIns="0" anchor="ctr">
            <a:normAutofit fontScale="91000"/>
          </a:bodyPr>
          <a:p>
            <a:pPr>
              <a:lnSpc>
                <a:spcPct val="90000"/>
              </a:lnSpc>
              <a:buNone/>
              <a:tabLst>
                <a:tab algn="l" pos="0"/>
              </a:tabLst>
            </a:pPr>
            <a:r>
              <a:rPr b="0" lang="en-MK" sz="4400" spc="-1" strike="noStrike">
                <a:solidFill>
                  <a:srgbClr val="f2f2f2"/>
                </a:solidFill>
                <a:latin typeface="Helvetica Neue"/>
                <a:ea typeface="Helvetica Neue"/>
              </a:rPr>
              <a:t> </a:t>
            </a:r>
            <a:r>
              <a:rPr b="0" lang="en-MK" sz="4400" spc="-1" strike="noStrike">
                <a:solidFill>
                  <a:srgbClr val="f2f2f2"/>
                </a:solidFill>
                <a:latin typeface="Helvetica Neue"/>
                <a:ea typeface="Helvetica Neue"/>
              </a:rPr>
              <a:t>Immersed in the sound of space</a:t>
            </a:r>
            <a:endParaRPr b="0" lang="en-US" sz="4400" spc="-1" strike="noStrike">
              <a:latin typeface="Arial"/>
            </a:endParaRPr>
          </a:p>
        </p:txBody>
      </p:sp>
      <p:sp>
        <p:nvSpPr>
          <p:cNvPr id="90" name="Google Shape;90;p13"/>
          <p:cNvSpPr/>
          <p:nvPr/>
        </p:nvSpPr>
        <p:spPr>
          <a:xfrm>
            <a:off x="5743080" y="5996520"/>
            <a:ext cx="6095160" cy="455400"/>
          </a:xfrm>
          <a:prstGeom prst="rect">
            <a:avLst/>
          </a:prstGeom>
          <a:no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MK" sz="2400" spc="-1" strike="noStrike">
                <a:solidFill>
                  <a:srgbClr val="eaf7fe"/>
                </a:solidFill>
                <a:latin typeface="Verdana"/>
                <a:ea typeface="Verdana"/>
              </a:rPr>
              <a:t>Group: The Sounds of Space</a:t>
            </a:r>
            <a:endParaRPr b="0" lang="en-US" sz="2400" spc="-1" strike="noStrike">
              <a:latin typeface="Arial"/>
            </a:endParaRPr>
          </a:p>
        </p:txBody>
      </p:sp>
    </p:spTree>
  </p:cSld>
  <p:transition spd="med">
    <p:push dir="l"/>
  </p:transition>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Effect filter="fade" transition="in">
                                      <p:cBhvr additive="repl">
                                        <p:cTn id="7" dur="500"/>
                                        <p:tgtEl>
                                          <p:spTgt spid="89">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Google Shape;181;p22" descr=""/>
          <p:cNvPicPr/>
          <p:nvPr/>
        </p:nvPicPr>
        <p:blipFill>
          <a:blip r:embed="rId1"/>
          <a:srcRect l="0" t="7405" r="0" b="0"/>
          <a:stretch/>
        </p:blipFill>
        <p:spPr>
          <a:xfrm>
            <a:off x="0" y="0"/>
            <a:ext cx="12191400" cy="6857280"/>
          </a:xfrm>
          <a:prstGeom prst="rect">
            <a:avLst/>
          </a:prstGeom>
          <a:ln w="0">
            <a:noFill/>
          </a:ln>
        </p:spPr>
      </p:pic>
      <p:sp>
        <p:nvSpPr>
          <p:cNvPr id="144" name="PlaceHolder 1"/>
          <p:cNvSpPr>
            <a:spLocks noGrp="1"/>
          </p:cNvSpPr>
          <p:nvPr>
            <p:ph type="title"/>
          </p:nvPr>
        </p:nvSpPr>
        <p:spPr>
          <a:xfrm>
            <a:off x="1523880" y="3621600"/>
            <a:ext cx="9143280" cy="2386800"/>
          </a:xfrm>
          <a:prstGeom prst="rect">
            <a:avLst/>
          </a:prstGeom>
          <a:noFill/>
          <a:ln w="0">
            <a:noFill/>
          </a:ln>
        </p:spPr>
        <p:txBody>
          <a:bodyPr lIns="0" rIns="0" tIns="0" bIns="0" anchor="b">
            <a:normAutofit/>
          </a:bodyPr>
          <a:p>
            <a:pPr algn="ctr">
              <a:lnSpc>
                <a:spcPct val="90000"/>
              </a:lnSpc>
              <a:buNone/>
              <a:tabLst>
                <a:tab algn="l" pos="0"/>
              </a:tabLst>
            </a:pPr>
            <a:r>
              <a:rPr b="0" lang="en-MK" sz="6000" spc="-1" strike="noStrike">
                <a:solidFill>
                  <a:srgbClr val="f2f2f2"/>
                </a:solidFill>
                <a:latin typeface="Helvetica Neue"/>
                <a:ea typeface="Helvetica Neue"/>
              </a:rPr>
              <a:t>Questions?</a:t>
            </a:r>
            <a:endParaRPr b="0" lang="en-US" sz="6000" spc="-1" strike="noStrike">
              <a:latin typeface="Arial"/>
            </a:endParaRPr>
          </a:p>
        </p:txBody>
      </p:sp>
      <p:sp>
        <p:nvSpPr>
          <p:cNvPr id="145" name="Google Shape;183;p22"/>
          <p:cNvSpPr/>
          <p:nvPr/>
        </p:nvSpPr>
        <p:spPr>
          <a:xfrm>
            <a:off x="3970080" y="5968440"/>
            <a:ext cx="425124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Tree>
  </p:cSld>
  <p:transition spd="med">
    <p:push dir="l"/>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4448520" cy="1324800"/>
          </a:xfrm>
          <a:prstGeom prst="rect">
            <a:avLst/>
          </a:prstGeom>
          <a:noFill/>
          <a:ln w="0">
            <a:noFill/>
          </a:ln>
        </p:spPr>
        <p:txBody>
          <a:bodyPr lIns="90000" rIns="90000" tIns="45000" bIns="45000" anchor="ctr">
            <a:normAutofit/>
          </a:bodyPr>
          <a:p>
            <a:pPr>
              <a:lnSpc>
                <a:spcPct val="90000"/>
              </a:lnSpc>
              <a:buNone/>
              <a:tabLst>
                <a:tab algn="l" pos="0"/>
              </a:tabLst>
            </a:pPr>
            <a:r>
              <a:rPr b="0" lang="en-MK" sz="4000" spc="-1" strike="noStrike">
                <a:solidFill>
                  <a:srgbClr val="f2f2f2"/>
                </a:solidFill>
                <a:latin typeface="Helvetica Neue"/>
                <a:ea typeface="Helvetica Neue"/>
              </a:rPr>
              <a:t>Inspiration</a:t>
            </a:r>
            <a:endParaRPr b="0" lang="en-US" sz="4000" spc="-1" strike="noStrike">
              <a:latin typeface="Arial"/>
            </a:endParaRPr>
          </a:p>
        </p:txBody>
      </p:sp>
      <p:sp>
        <p:nvSpPr>
          <p:cNvPr id="92" name="PlaceHolder 2"/>
          <p:cNvSpPr>
            <a:spLocks noGrp="1"/>
          </p:cNvSpPr>
          <p:nvPr>
            <p:ph/>
          </p:nvPr>
        </p:nvSpPr>
        <p:spPr>
          <a:xfrm>
            <a:off x="838080" y="1825560"/>
            <a:ext cx="5257080" cy="4934160"/>
          </a:xfrm>
          <a:prstGeom prst="rect">
            <a:avLst/>
          </a:prstGeom>
          <a:noFill/>
          <a:ln w="0">
            <a:noFill/>
          </a:ln>
        </p:spPr>
        <p:txBody>
          <a:bodyPr lIns="90000" rIns="90000" tIns="45000" bIns="45000" anchor="t">
            <a:normAutofit/>
          </a:bodyPr>
          <a:p>
            <a:pPr marL="228600" indent="-228600">
              <a:lnSpc>
                <a:spcPct val="100000"/>
              </a:lnSpc>
              <a:buClr>
                <a:srgbClr val="f2f2f2"/>
              </a:buClr>
              <a:buFont typeface="Arial"/>
              <a:buChar char="•"/>
            </a:pPr>
            <a:r>
              <a:rPr b="0" lang="en-MK" sz="2400" spc="-1" strike="noStrike">
                <a:solidFill>
                  <a:srgbClr val="f2f2f2"/>
                </a:solidFill>
                <a:latin typeface="Calibri"/>
                <a:ea typeface="Calibri"/>
              </a:rPr>
              <a:t>Voyager 1 (September 1, 1977)</a:t>
            </a:r>
            <a:endParaRPr b="0" lang="en-US" sz="2400" spc="-1" strike="noStrike">
              <a:latin typeface="Arial"/>
            </a:endParaRPr>
          </a:p>
          <a:p>
            <a:pPr marL="228600" indent="-228600">
              <a:lnSpc>
                <a:spcPct val="100000"/>
              </a:lnSpc>
              <a:spcBef>
                <a:spcPts val="1199"/>
              </a:spcBef>
              <a:buClr>
                <a:srgbClr val="f2f2f2"/>
              </a:buClr>
              <a:buFont typeface="Arial"/>
              <a:buChar char="•"/>
            </a:pPr>
            <a:r>
              <a:rPr b="0" lang="en-MK" sz="2400" spc="-1" strike="noStrike">
                <a:solidFill>
                  <a:srgbClr val="f2f2f2"/>
                </a:solidFill>
                <a:latin typeface="Calibri"/>
                <a:ea typeface="Calibri"/>
              </a:rPr>
              <a:t>Voyager 2 (August 20, 1977)</a:t>
            </a:r>
            <a:endParaRPr b="0" lang="en-US" sz="2400" spc="-1" strike="noStrike">
              <a:latin typeface="Arial"/>
            </a:endParaRPr>
          </a:p>
        </p:txBody>
      </p:sp>
      <p:pic>
        <p:nvPicPr>
          <p:cNvPr id="93" name="Google Shape;97;p14" descr=""/>
          <p:cNvPicPr/>
          <p:nvPr/>
        </p:nvPicPr>
        <p:blipFill>
          <a:blip r:embed="rId1"/>
          <a:stretch/>
        </p:blipFill>
        <p:spPr>
          <a:xfrm>
            <a:off x="0" y="2918880"/>
            <a:ext cx="6968160" cy="3938400"/>
          </a:xfrm>
          <a:prstGeom prst="rect">
            <a:avLst/>
          </a:prstGeom>
          <a:ln w="0">
            <a:noFill/>
          </a:ln>
        </p:spPr>
      </p:pic>
      <p:sp>
        <p:nvSpPr>
          <p:cNvPr id="94" name="Google Shape;98;p14"/>
          <p:cNvSpPr/>
          <p:nvPr/>
        </p:nvSpPr>
        <p:spPr>
          <a:xfrm>
            <a:off x="0" y="1444320"/>
            <a:ext cx="360396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95" name="Google Shape;99;p14"/>
          <p:cNvSpPr/>
          <p:nvPr/>
        </p:nvSpPr>
        <p:spPr>
          <a:xfrm>
            <a:off x="5127480" y="6503760"/>
            <a:ext cx="1840680" cy="638280"/>
          </a:xfrm>
          <a:prstGeom prst="rect">
            <a:avLst/>
          </a:prstGeom>
          <a:solidFill>
            <a:srgbClr val="f3f3f3">
              <a:alpha val="35000"/>
            </a:srgbClr>
          </a:solid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MK" sz="1800" spc="-1" strike="noStrike">
                <a:solidFill>
                  <a:srgbClr val="f2f2f2"/>
                </a:solidFill>
                <a:latin typeface="Calibri"/>
                <a:ea typeface="Calibri"/>
              </a:rPr>
              <a:t>Voyager 2 launch</a:t>
            </a:r>
            <a:endParaRPr b="0" lang="en-US" sz="1800" spc="-1" strike="noStrike">
              <a:latin typeface="Arial"/>
            </a:endParaRPr>
          </a:p>
        </p:txBody>
      </p:sp>
      <p:sp>
        <p:nvSpPr>
          <p:cNvPr id="96" name="Google Shape;100;p14"/>
          <p:cNvSpPr/>
          <p:nvPr/>
        </p:nvSpPr>
        <p:spPr>
          <a:xfrm>
            <a:off x="5721480" y="4717800"/>
            <a:ext cx="5257080" cy="1642680"/>
          </a:xfrm>
          <a:prstGeom prst="rect">
            <a:avLst/>
          </a:prstGeom>
          <a:noFill/>
          <a:ln w="0">
            <a:noFill/>
          </a:ln>
        </p:spPr>
        <p:style>
          <a:lnRef idx="0"/>
          <a:fillRef idx="0"/>
          <a:effectRef idx="0"/>
          <a:fontRef idx="minor"/>
        </p:style>
        <p:txBody>
          <a:bodyPr lIns="90000" rIns="90000" tIns="45000" bIns="45000" anchor="t">
            <a:normAutofit/>
          </a:bodyPr>
          <a:p>
            <a:pPr marL="228600" indent="-76320">
              <a:lnSpc>
                <a:spcPct val="100000"/>
              </a:lnSpc>
              <a:buNone/>
              <a:tabLst>
                <a:tab algn="l" pos="0"/>
              </a:tabLst>
            </a:pPr>
            <a:endParaRPr b="0" lang="en-US" sz="2400" spc="-1" strike="noStrike">
              <a:latin typeface="Arial"/>
            </a:endParaRPr>
          </a:p>
          <a:p>
            <a:pPr marL="228600" indent="-76320">
              <a:lnSpc>
                <a:spcPct val="100000"/>
              </a:lnSpc>
              <a:spcBef>
                <a:spcPts val="1599"/>
              </a:spcBef>
              <a:buNone/>
              <a:tabLst>
                <a:tab algn="l" pos="0"/>
              </a:tabLst>
            </a:pPr>
            <a:endParaRPr b="0" lang="en-US" sz="2400" spc="-1" strike="noStrike">
              <a:latin typeface="Arial"/>
            </a:endParaRPr>
          </a:p>
        </p:txBody>
      </p:sp>
      <p:sp>
        <p:nvSpPr>
          <p:cNvPr id="97" name="Google Shape;101;p14"/>
          <p:cNvSpPr/>
          <p:nvPr/>
        </p:nvSpPr>
        <p:spPr>
          <a:xfrm>
            <a:off x="6095880" y="1479960"/>
            <a:ext cx="5257080" cy="3173760"/>
          </a:xfrm>
          <a:prstGeom prst="rect">
            <a:avLst/>
          </a:prstGeom>
          <a:solidFill>
            <a:srgbClr val="0d0d0d"/>
          </a:solidFill>
          <a:ln w="9525">
            <a:solidFill>
              <a:srgbClr val="ffffff"/>
            </a:solidFill>
            <a:round/>
          </a:ln>
        </p:spPr>
        <p:style>
          <a:lnRef idx="0"/>
          <a:fillRef idx="0"/>
          <a:effectRef idx="0"/>
          <a:fontRef idx="minor"/>
        </p:style>
        <p:txBody>
          <a:bodyPr lIns="90000" rIns="90000" tIns="45000" bIns="45000" anchor="t">
            <a:normAutofit fontScale="97000"/>
          </a:bodyPr>
          <a:p>
            <a:pPr marL="228600" indent="-228600">
              <a:lnSpc>
                <a:spcPct val="100000"/>
              </a:lnSpc>
              <a:buClr>
                <a:srgbClr val="f2f2f2"/>
              </a:buClr>
              <a:buFont typeface="Arial"/>
              <a:buChar char="•"/>
            </a:pPr>
            <a:r>
              <a:rPr b="0" lang="en-MK" sz="2400" spc="-1" strike="noStrike">
                <a:solidFill>
                  <a:srgbClr val="f2f2f2"/>
                </a:solidFill>
                <a:latin typeface="Calibri"/>
                <a:ea typeface="Calibri"/>
              </a:rPr>
              <a:t>The Golden Record – a 12-inch gold-plated copper disk</a:t>
            </a:r>
            <a:endParaRPr b="0" lang="en-US" sz="2400" spc="-1" strike="noStrike">
              <a:latin typeface="Arial"/>
            </a:endParaRPr>
          </a:p>
          <a:p>
            <a:pPr lvl="1" marL="685800" indent="-228600">
              <a:lnSpc>
                <a:spcPct val="100000"/>
              </a:lnSpc>
              <a:spcBef>
                <a:spcPts val="1199"/>
              </a:spcBef>
              <a:buClr>
                <a:srgbClr val="f2f2f2"/>
              </a:buClr>
              <a:buFont typeface="Arial"/>
              <a:buChar char="•"/>
            </a:pPr>
            <a:r>
              <a:rPr b="0" lang="en-MK" sz="2000" spc="-1" strike="noStrike">
                <a:solidFill>
                  <a:srgbClr val="f2f2f2"/>
                </a:solidFill>
                <a:latin typeface="Calibri"/>
                <a:ea typeface="Calibri"/>
              </a:rPr>
              <a:t>115 images </a:t>
            </a:r>
            <a:endParaRPr b="0" lang="en-US" sz="2000" spc="-1" strike="noStrike">
              <a:latin typeface="Arial"/>
            </a:endParaRPr>
          </a:p>
          <a:p>
            <a:pPr lvl="1" marL="685800" indent="-228600">
              <a:lnSpc>
                <a:spcPct val="100000"/>
              </a:lnSpc>
              <a:spcBef>
                <a:spcPts val="1199"/>
              </a:spcBef>
              <a:buClr>
                <a:srgbClr val="f2f2f2"/>
              </a:buClr>
              <a:buFont typeface="Arial"/>
              <a:buChar char="•"/>
            </a:pPr>
            <a:r>
              <a:rPr b="0" lang="en-MK" sz="2000" spc="-1" strike="noStrike">
                <a:solidFill>
                  <a:srgbClr val="f2f2f2"/>
                </a:solidFill>
                <a:latin typeface="Calibri"/>
                <a:ea typeface="Calibri"/>
              </a:rPr>
              <a:t>a variety of natural sounds </a:t>
            </a:r>
            <a:endParaRPr b="0" lang="en-US" sz="2000" spc="-1" strike="noStrike">
              <a:latin typeface="Arial"/>
            </a:endParaRPr>
          </a:p>
          <a:p>
            <a:pPr lvl="1" marL="685800" indent="-228600">
              <a:lnSpc>
                <a:spcPct val="100000"/>
              </a:lnSpc>
              <a:spcBef>
                <a:spcPts val="1199"/>
              </a:spcBef>
              <a:buClr>
                <a:srgbClr val="f2f2f2"/>
              </a:buClr>
              <a:buFont typeface="Arial"/>
              <a:buChar char="•"/>
            </a:pPr>
            <a:r>
              <a:rPr b="0" lang="en-MK" sz="2000" spc="-1" strike="noStrike">
                <a:solidFill>
                  <a:srgbClr val="f2f2f2"/>
                </a:solidFill>
                <a:latin typeface="Calibri"/>
                <a:ea typeface="Calibri"/>
              </a:rPr>
              <a:t>musical selections from different cultures and eras</a:t>
            </a:r>
            <a:endParaRPr b="0" lang="en-US" sz="2000" spc="-1" strike="noStrike">
              <a:latin typeface="Arial"/>
            </a:endParaRPr>
          </a:p>
          <a:p>
            <a:pPr lvl="1" marL="685800" indent="-228600">
              <a:lnSpc>
                <a:spcPct val="100000"/>
              </a:lnSpc>
              <a:spcBef>
                <a:spcPts val="1199"/>
              </a:spcBef>
              <a:buClr>
                <a:srgbClr val="f2f2f2"/>
              </a:buClr>
              <a:buFont typeface="Arial"/>
              <a:buChar char="•"/>
            </a:pPr>
            <a:r>
              <a:rPr b="0" lang="en-MK" sz="2000" spc="-1" strike="noStrike">
                <a:solidFill>
                  <a:srgbClr val="f2f2f2"/>
                </a:solidFill>
                <a:latin typeface="Calibri"/>
                <a:ea typeface="Calibri"/>
              </a:rPr>
              <a:t>spoken greetings in fifty-five languages</a:t>
            </a:r>
            <a:endParaRPr b="0" lang="en-US" sz="2000" spc="-1" strike="noStrike">
              <a:latin typeface="Arial"/>
            </a:endParaRPr>
          </a:p>
          <a:p>
            <a:pPr>
              <a:lnSpc>
                <a:spcPct val="100000"/>
              </a:lnSpc>
              <a:spcBef>
                <a:spcPts val="1199"/>
              </a:spcBef>
              <a:buNone/>
              <a:tabLst>
                <a:tab algn="l" pos="0"/>
              </a:tabLst>
            </a:pPr>
            <a:endParaRPr b="0" lang="en-US" sz="2400" spc="-1" strike="noStrike">
              <a:latin typeface="Arial"/>
            </a:endParaRPr>
          </a:p>
          <a:p>
            <a:pPr marL="228600" indent="-76320">
              <a:lnSpc>
                <a:spcPct val="100000"/>
              </a:lnSpc>
              <a:spcBef>
                <a:spcPts val="1599"/>
              </a:spcBef>
              <a:buNone/>
              <a:tabLst>
                <a:tab algn="l" pos="0"/>
              </a:tabLst>
            </a:pPr>
            <a:endParaRPr b="0" lang="en-US" sz="2400" spc="-1" strike="noStrike">
              <a:latin typeface="Arial"/>
            </a:endParaRPr>
          </a:p>
        </p:txBody>
      </p:sp>
    </p:spTree>
  </p:cSld>
  <p:transition spd="med">
    <p:push dir="l"/>
  </p:transition>
  <p:timing>
    <p:tnLst>
      <p:par>
        <p:cTn id="8" dur="indefinite" restart="never" nodeType="tmRoot">
          <p:childTnLst>
            <p:seq>
              <p:cTn id="9" dur="indefinite" nodeType="mainSeq">
                <p:childTnLst>
                  <p:par>
                    <p:cTn id="10" fill="hold">
                      <p:stCondLst>
                        <p:cond delay="0"/>
                      </p:stCondLst>
                      <p:childTnLst>
                        <p:par>
                          <p:cTn id="11" fill="hold">
                            <p:stCondLst>
                              <p:cond delay="0"/>
                            </p:stCondLst>
                            <p:childTnLst>
                              <p:par>
                                <p:cTn id="12" nodeType="withEffect" fill="hold" presetClass="entr" presetID="10">
                                  <p:stCondLst>
                                    <p:cond delay="0"/>
                                  </p:stCondLst>
                                  <p:childTnLst>
                                    <p:set>
                                      <p:cBhvr>
                                        <p:cTn id="13" dur="1" fill="hold">
                                          <p:stCondLst>
                                            <p:cond delay="0"/>
                                          </p:stCondLst>
                                        </p:cTn>
                                        <p:tgtEl>
                                          <p:spTgt spid="91"/>
                                        </p:tgtEl>
                                        <p:attrNameLst>
                                          <p:attrName>style.visibility</p:attrName>
                                        </p:attrNameLst>
                                      </p:cBhvr>
                                      <p:to>
                                        <p:strVal val="visible"/>
                                      </p:to>
                                    </p:set>
                                    <p:animEffect filter="fade" transition="in">
                                      <p:cBhvr additive="repl">
                                        <p:cTn id="14" dur="500"/>
                                        <p:tgtEl>
                                          <p:spTgt spid="91"/>
                                        </p:tgtEl>
                                      </p:cBhvr>
                                    </p:animEffect>
                                  </p:childTnLst>
                                </p:cTn>
                              </p:par>
                            </p:childTnLst>
                          </p:cTn>
                        </p:par>
                        <p:par>
                          <p:cTn id="15" fill="hold">
                            <p:stCondLst>
                              <p:cond delay="500"/>
                            </p:stCondLst>
                            <p:childTnLst>
                              <p:par>
                                <p:cTn id="16" nodeType="afterEffect" fill="hold" presetClass="entr" presetID="2" presetSubtype="4">
                                  <p:stCondLst>
                                    <p:cond delay="0"/>
                                  </p:stCondLst>
                                  <p:childTnLst>
                                    <p:set>
                                      <p:cBhvr>
                                        <p:cTn id="17" dur="1" fill="hold">
                                          <p:stCondLst>
                                            <p:cond delay="0"/>
                                          </p:stCondLst>
                                        </p:cTn>
                                        <p:tgtEl>
                                          <p:spTgt spid="92">
                                            <p:txEl>
                                              <p:pRg st="0" end="0"/>
                                            </p:txEl>
                                          </p:spTgt>
                                        </p:tgtEl>
                                        <p:attrNameLst>
                                          <p:attrName>style.visibility</p:attrName>
                                        </p:attrNameLst>
                                      </p:cBhvr>
                                      <p:to>
                                        <p:strVal val="visible"/>
                                      </p:to>
                                    </p:set>
                                    <p:anim calcmode="lin" valueType="num">
                                      <p:cBhvr additive="repl">
                                        <p:cTn id="18" dur="500"/>
                                        <p:tgtEl>
                                          <p:spTgt spid="92">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nodeType="afterEffect" fill="hold" presetClass="entr" presetID="2" presetSubtype="4">
                                  <p:stCondLst>
                                    <p:cond delay="0"/>
                                  </p:stCondLst>
                                  <p:childTnLst>
                                    <p:set>
                                      <p:cBhvr>
                                        <p:cTn id="21" dur="1" fill="hold">
                                          <p:stCondLst>
                                            <p:cond delay="0"/>
                                          </p:stCondLst>
                                        </p:cTn>
                                        <p:tgtEl>
                                          <p:spTgt spid="92">
                                            <p:txEl>
                                              <p:pRg st="1" end="1"/>
                                            </p:txEl>
                                          </p:spTgt>
                                        </p:tgtEl>
                                        <p:attrNameLst>
                                          <p:attrName>style.visibility</p:attrName>
                                        </p:attrNameLst>
                                      </p:cBhvr>
                                      <p:to>
                                        <p:strVal val="visible"/>
                                      </p:to>
                                    </p:set>
                                    <p:anim calcmode="lin" valueType="num">
                                      <p:cBhvr additive="repl">
                                        <p:cTn id="22" dur="500"/>
                                        <p:tgtEl>
                                          <p:spTgt spid="92">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nodeType="afterEffect" fill="hold" presetClass="entr" presetID="2" presetSubtype="4">
                                  <p:stCondLst>
                                    <p:cond delay="0"/>
                                  </p:stCondLst>
                                  <p:childTnLst>
                                    <p:set>
                                      <p:cBhvr>
                                        <p:cTn id="25" dur="1" fill="hold">
                                          <p:stCondLst>
                                            <p:cond delay="0"/>
                                          </p:stCondLst>
                                        </p:cTn>
                                        <p:tgtEl>
                                          <p:spTgt spid="97">
                                            <p:txEl>
                                              <p:pRg st="0" end="0"/>
                                            </p:txEl>
                                          </p:spTgt>
                                        </p:tgtEl>
                                        <p:attrNameLst>
                                          <p:attrName>style.visibility</p:attrName>
                                        </p:attrNameLst>
                                      </p:cBhvr>
                                      <p:to>
                                        <p:strVal val="visible"/>
                                      </p:to>
                                    </p:set>
                                    <p:anim calcmode="lin" valueType="num">
                                      <p:cBhvr additive="repl">
                                        <p:cTn id="26" dur="500"/>
                                        <p:tgtEl>
                                          <p:spTgt spid="97">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nodeType="afterEffect" fill="hold" presetClass="entr" presetID="2" presetSubtype="4">
                                  <p:stCondLst>
                                    <p:cond delay="0"/>
                                  </p:stCondLst>
                                  <p:childTnLst>
                                    <p:set>
                                      <p:cBhvr>
                                        <p:cTn id="29" dur="1" fill="hold">
                                          <p:stCondLst>
                                            <p:cond delay="0"/>
                                          </p:stCondLst>
                                        </p:cTn>
                                        <p:tgtEl>
                                          <p:spTgt spid="97">
                                            <p:txEl>
                                              <p:pRg st="1" end="1"/>
                                            </p:txEl>
                                          </p:spTgt>
                                        </p:tgtEl>
                                        <p:attrNameLst>
                                          <p:attrName>style.visibility</p:attrName>
                                        </p:attrNameLst>
                                      </p:cBhvr>
                                      <p:to>
                                        <p:strVal val="visible"/>
                                      </p:to>
                                    </p:set>
                                    <p:anim calcmode="lin" valueType="num">
                                      <p:cBhvr additive="repl">
                                        <p:cTn id="30" dur="500"/>
                                        <p:tgtEl>
                                          <p:spTgt spid="97">
                                            <p:txEl>
                                              <p:pRg st="1" end="1"/>
                                            </p:txEl>
                                          </p:spTgt>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nodeType="afterEffect" fill="hold" presetClass="entr" presetID="2" presetSubtype="4">
                                  <p:stCondLst>
                                    <p:cond delay="0"/>
                                  </p:stCondLst>
                                  <p:childTnLst>
                                    <p:set>
                                      <p:cBhvr>
                                        <p:cTn id="33" dur="1" fill="hold">
                                          <p:stCondLst>
                                            <p:cond delay="0"/>
                                          </p:stCondLst>
                                        </p:cTn>
                                        <p:tgtEl>
                                          <p:spTgt spid="97">
                                            <p:txEl>
                                              <p:pRg st="2" end="2"/>
                                            </p:txEl>
                                          </p:spTgt>
                                        </p:tgtEl>
                                        <p:attrNameLst>
                                          <p:attrName>style.visibility</p:attrName>
                                        </p:attrNameLst>
                                      </p:cBhvr>
                                      <p:to>
                                        <p:strVal val="visible"/>
                                      </p:to>
                                    </p:set>
                                    <p:anim calcmode="lin" valueType="num">
                                      <p:cBhvr additive="repl">
                                        <p:cTn id="34" dur="500"/>
                                        <p:tgtEl>
                                          <p:spTgt spid="97">
                                            <p:txEl>
                                              <p:pRg st="2" end="2"/>
                                            </p:txEl>
                                          </p:spTgt>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nodeType="afterEffect" fill="hold" presetClass="entr" presetID="2" presetSubtype="4">
                                  <p:stCondLst>
                                    <p:cond delay="0"/>
                                  </p:stCondLst>
                                  <p:childTnLst>
                                    <p:set>
                                      <p:cBhvr>
                                        <p:cTn id="37" dur="1" fill="hold">
                                          <p:stCondLst>
                                            <p:cond delay="0"/>
                                          </p:stCondLst>
                                        </p:cTn>
                                        <p:tgtEl>
                                          <p:spTgt spid="97">
                                            <p:txEl>
                                              <p:pRg st="3" end="3"/>
                                            </p:txEl>
                                          </p:spTgt>
                                        </p:tgtEl>
                                        <p:attrNameLst>
                                          <p:attrName>style.visibility</p:attrName>
                                        </p:attrNameLst>
                                      </p:cBhvr>
                                      <p:to>
                                        <p:strVal val="visible"/>
                                      </p:to>
                                    </p:set>
                                    <p:anim calcmode="lin" valueType="num">
                                      <p:cBhvr additive="repl">
                                        <p:cTn id="38" dur="500"/>
                                        <p:tgtEl>
                                          <p:spTgt spid="97">
                                            <p:txEl>
                                              <p:pRg st="3" end="3"/>
                                            </p:txEl>
                                          </p:spTgt>
                                        </p:tgtEl>
                                        <p:attrNameLst>
                                          <p:attrName>ppt_y</p:attrName>
                                        </p:attrNameLst>
                                      </p:cBhvr>
                                      <p:tavLst>
                                        <p:tav tm="0">
                                          <p:val>
                                            <p:strVal val="#ppt_y+1"/>
                                          </p:val>
                                        </p:tav>
                                        <p:tav tm="100000">
                                          <p:val>
                                            <p:strVal val="#ppt_y"/>
                                          </p:val>
                                        </p:tav>
                                      </p:tavLst>
                                    </p:anim>
                                  </p:childTnLst>
                                </p:cTn>
                              </p:par>
                            </p:childTnLst>
                          </p:cTn>
                        </p:par>
                        <p:par>
                          <p:cTn id="39" fill="hold">
                            <p:stCondLst>
                              <p:cond delay="3500"/>
                            </p:stCondLst>
                            <p:childTnLst>
                              <p:par>
                                <p:cTn id="40" nodeType="afterEffect" fill="hold" presetClass="entr" presetID="2" presetSubtype="4">
                                  <p:stCondLst>
                                    <p:cond delay="0"/>
                                  </p:stCondLst>
                                  <p:childTnLst>
                                    <p:set>
                                      <p:cBhvr>
                                        <p:cTn id="41" dur="1" fill="hold">
                                          <p:stCondLst>
                                            <p:cond delay="0"/>
                                          </p:stCondLst>
                                        </p:cTn>
                                        <p:tgtEl>
                                          <p:spTgt spid="97">
                                            <p:txEl>
                                              <p:pRg st="4" end="4"/>
                                            </p:txEl>
                                          </p:spTgt>
                                        </p:tgtEl>
                                        <p:attrNameLst>
                                          <p:attrName>style.visibility</p:attrName>
                                        </p:attrNameLst>
                                      </p:cBhvr>
                                      <p:to>
                                        <p:strVal val="visible"/>
                                      </p:to>
                                    </p:set>
                                    <p:anim calcmode="lin" valueType="num">
                                      <p:cBhvr additive="repl">
                                        <p:cTn id="42" dur="500"/>
                                        <p:tgtEl>
                                          <p:spTgt spid="97">
                                            <p:txEl>
                                              <p:pRg st="4" end="4"/>
                                            </p:txEl>
                                          </p:spTgt>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nodeType="afterEffect" fill="hold" presetClass="entr" presetID="2" presetSubtype="4">
                                  <p:stCondLst>
                                    <p:cond delay="0"/>
                                  </p:stCondLst>
                                  <p:childTnLst>
                                    <p:set>
                                      <p:cBhvr>
                                        <p:cTn id="45" dur="1" fill="hold">
                                          <p:stCondLst>
                                            <p:cond delay="0"/>
                                          </p:stCondLst>
                                        </p:cTn>
                                        <p:tgtEl>
                                          <p:spTgt spid="97">
                                            <p:txEl>
                                              <p:pRg st="5" end="5"/>
                                            </p:txEl>
                                          </p:spTgt>
                                        </p:tgtEl>
                                        <p:attrNameLst>
                                          <p:attrName>style.visibility</p:attrName>
                                        </p:attrNameLst>
                                      </p:cBhvr>
                                      <p:to>
                                        <p:strVal val="visible"/>
                                      </p:to>
                                    </p:set>
                                    <p:anim calcmode="lin" valueType="num">
                                      <p:cBhvr additive="repl">
                                        <p:cTn id="46" dur="500"/>
                                        <p:tgtEl>
                                          <p:spTgt spid="97">
                                            <p:txEl>
                                              <p:pRg st="5" end="5"/>
                                            </p:txEl>
                                          </p:spTgt>
                                        </p:tgtEl>
                                        <p:attrNameLst>
                                          <p:attrName>ppt_y</p:attrName>
                                        </p:attrNameLst>
                                      </p:cBhvr>
                                      <p:tavLst>
                                        <p:tav tm="0">
                                          <p:val>
                                            <p:strVal val="#ppt_y+1"/>
                                          </p:val>
                                        </p:tav>
                                        <p:tav tm="100000">
                                          <p:val>
                                            <p:strVal val="#ppt_y"/>
                                          </p:val>
                                        </p:tav>
                                      </p:tavLst>
                                    </p:anim>
                                  </p:childTnLst>
                                </p:cTn>
                              </p:par>
                            </p:childTnLst>
                          </p:cTn>
                        </p:par>
                        <p:par>
                          <p:cTn id="47" fill="hold">
                            <p:stCondLst>
                              <p:cond delay="4500"/>
                            </p:stCondLst>
                            <p:childTnLst>
                              <p:par>
                                <p:cTn id="48" nodeType="afterEffect" fill="hold" presetClass="entr" presetID="2" presetSubtype="4">
                                  <p:stCondLst>
                                    <p:cond delay="0"/>
                                  </p:stCondLst>
                                  <p:childTnLst>
                                    <p:set>
                                      <p:cBhvr>
                                        <p:cTn id="49" dur="1" fill="hold">
                                          <p:stCondLst>
                                            <p:cond delay="0"/>
                                          </p:stCondLst>
                                        </p:cTn>
                                        <p:tgtEl>
                                          <p:spTgt spid="97">
                                            <p:txEl>
                                              <p:pRg st="6" end="6"/>
                                            </p:txEl>
                                          </p:spTgt>
                                        </p:tgtEl>
                                        <p:attrNameLst>
                                          <p:attrName>style.visibility</p:attrName>
                                        </p:attrNameLst>
                                      </p:cBhvr>
                                      <p:to>
                                        <p:strVal val="visible"/>
                                      </p:to>
                                    </p:set>
                                    <p:anim calcmode="lin" valueType="num">
                                      <p:cBhvr additive="repl">
                                        <p:cTn id="50" dur="500"/>
                                        <p:tgtEl>
                                          <p:spTgt spid="9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98" name="Google Shape;107;p15" descr=""/>
          <p:cNvPicPr/>
          <p:nvPr/>
        </p:nvPicPr>
        <p:blipFill>
          <a:blip r:embed="rId1"/>
          <a:srcRect l="51772" t="0" r="0" b="0"/>
          <a:stretch/>
        </p:blipFill>
        <p:spPr>
          <a:xfrm>
            <a:off x="6626160" y="-2067480"/>
            <a:ext cx="6695640" cy="7806600"/>
          </a:xfrm>
          <a:prstGeom prst="rect">
            <a:avLst/>
          </a:prstGeom>
          <a:ln w="0">
            <a:noFill/>
          </a:ln>
        </p:spPr>
      </p:pic>
      <p:sp>
        <p:nvSpPr>
          <p:cNvPr id="99" name="Google Shape;108;p15"/>
          <p:cNvSpPr/>
          <p:nvPr/>
        </p:nvSpPr>
        <p:spPr>
          <a:xfrm>
            <a:off x="5009400" y="2877840"/>
            <a:ext cx="3418200" cy="3610080"/>
          </a:xfrm>
          <a:prstGeom prst="ellipse">
            <a:avLst/>
          </a:prstGeom>
          <a:blipFill rotWithShape="0">
            <a:blip r:embed="rId2"/>
            <a:srcRect/>
            <a:stretch/>
          </a:blipFill>
          <a:ln w="0">
            <a:noFill/>
          </a:ln>
        </p:spPr>
        <p:style>
          <a:lnRef idx="0"/>
          <a:fillRef idx="0"/>
          <a:effectRef idx="0"/>
          <a:fontRef idx="minor"/>
        </p:style>
      </p:sp>
      <p:sp>
        <p:nvSpPr>
          <p:cNvPr id="100" name="PlaceHolder 1"/>
          <p:cNvSpPr>
            <a:spLocks noGrp="1"/>
          </p:cNvSpPr>
          <p:nvPr>
            <p:ph type="title"/>
          </p:nvPr>
        </p:nvSpPr>
        <p:spPr>
          <a:xfrm>
            <a:off x="838080" y="365040"/>
            <a:ext cx="4448520" cy="1324800"/>
          </a:xfrm>
          <a:prstGeom prst="rect">
            <a:avLst/>
          </a:prstGeom>
          <a:noFill/>
          <a:ln w="0">
            <a:noFill/>
          </a:ln>
        </p:spPr>
        <p:txBody>
          <a:bodyPr lIns="90000" rIns="90000" tIns="45000" bIns="45000" anchor="ctr">
            <a:normAutofit/>
          </a:bodyPr>
          <a:p>
            <a:pPr>
              <a:lnSpc>
                <a:spcPct val="90000"/>
              </a:lnSpc>
              <a:buNone/>
              <a:tabLst>
                <a:tab algn="l" pos="0"/>
              </a:tabLst>
            </a:pPr>
            <a:r>
              <a:rPr b="0" lang="en-MK" sz="4000" spc="-1" strike="noStrike">
                <a:solidFill>
                  <a:srgbClr val="f2f2f2"/>
                </a:solidFill>
                <a:latin typeface="Helvetica Neue"/>
                <a:ea typeface="Helvetica Neue"/>
              </a:rPr>
              <a:t>Inspiration</a:t>
            </a:r>
            <a:endParaRPr b="0" lang="en-US" sz="4000" spc="-1" strike="noStrike">
              <a:latin typeface="Arial"/>
            </a:endParaRPr>
          </a:p>
        </p:txBody>
      </p:sp>
      <p:sp>
        <p:nvSpPr>
          <p:cNvPr id="101" name="PlaceHolder 2"/>
          <p:cNvSpPr>
            <a:spLocks noGrp="1"/>
          </p:cNvSpPr>
          <p:nvPr>
            <p:ph/>
          </p:nvPr>
        </p:nvSpPr>
        <p:spPr>
          <a:xfrm>
            <a:off x="838080" y="1825560"/>
            <a:ext cx="7496640" cy="4934160"/>
          </a:xfrm>
          <a:prstGeom prst="rect">
            <a:avLst/>
          </a:prstGeom>
          <a:noFill/>
          <a:ln w="0">
            <a:noFill/>
          </a:ln>
        </p:spPr>
        <p:txBody>
          <a:bodyPr lIns="90000" rIns="90000" tIns="45000" bIns="45000" anchor="t">
            <a:normAutofit/>
          </a:bodyPr>
          <a:p>
            <a:pPr>
              <a:lnSpc>
                <a:spcPct val="90000"/>
              </a:lnSpc>
              <a:buNone/>
              <a:tabLst>
                <a:tab algn="l" pos="0"/>
              </a:tabLst>
            </a:pPr>
            <a:r>
              <a:rPr b="0" i="1" lang="en-MK" sz="2400" spc="-1" strike="noStrike">
                <a:solidFill>
                  <a:srgbClr val="f2f2f2"/>
                </a:solidFill>
                <a:latin typeface="Calibri"/>
                <a:ea typeface="Calibri"/>
              </a:rPr>
              <a:t>"The spacecraft will be encountered and the record played only if there are advanced spacefaring civilizations in interstellar space. But the launching of this bottle into the cosmic ocean says something very hopeful about life on this planet.” – Carl Sagan</a:t>
            </a:r>
            <a:endParaRPr b="0" lang="en-US" sz="2400" spc="-1" strike="noStrike">
              <a:latin typeface="Arial"/>
            </a:endParaRPr>
          </a:p>
          <a:p>
            <a:pPr>
              <a:lnSpc>
                <a:spcPct val="90000"/>
              </a:lnSpc>
              <a:spcBef>
                <a:spcPts val="1199"/>
              </a:spcBef>
              <a:buNone/>
              <a:tabLst>
                <a:tab algn="l" pos="0"/>
              </a:tabLst>
            </a:pPr>
            <a:endParaRPr b="0" lang="en-US" sz="2400" spc="-1" strike="noStrike">
              <a:latin typeface="Arial"/>
            </a:endParaRPr>
          </a:p>
          <a:p>
            <a:pPr marL="228600" indent="-228600">
              <a:lnSpc>
                <a:spcPct val="90000"/>
              </a:lnSpc>
              <a:spcBef>
                <a:spcPts val="1199"/>
              </a:spcBef>
              <a:buClr>
                <a:srgbClr val="f2f2f2"/>
              </a:buClr>
              <a:buFont typeface="Arial"/>
              <a:buChar char="•"/>
              <a:tabLst>
                <a:tab algn="l" pos="0"/>
              </a:tabLst>
            </a:pPr>
            <a:r>
              <a:rPr b="0" lang="en-MK" sz="2400" spc="-1" strike="noStrike">
                <a:solidFill>
                  <a:srgbClr val="f2f2f2"/>
                </a:solidFill>
                <a:latin typeface="Calibri"/>
                <a:ea typeface="Calibri"/>
              </a:rPr>
              <a:t>Hearing space the way it may hears us</a:t>
            </a:r>
            <a:endParaRPr b="0" lang="en-US" sz="2400" spc="-1" strike="noStrike">
              <a:latin typeface="Arial"/>
            </a:endParaRPr>
          </a:p>
        </p:txBody>
      </p:sp>
      <p:sp>
        <p:nvSpPr>
          <p:cNvPr id="102" name="Google Shape;111;p15"/>
          <p:cNvSpPr/>
          <p:nvPr/>
        </p:nvSpPr>
        <p:spPr>
          <a:xfrm>
            <a:off x="0" y="1444320"/>
            <a:ext cx="360396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03" name="Google Shape;112;p15"/>
          <p:cNvSpPr/>
          <p:nvPr/>
        </p:nvSpPr>
        <p:spPr>
          <a:xfrm>
            <a:off x="9912960" y="6218280"/>
            <a:ext cx="1973880" cy="638280"/>
          </a:xfrm>
          <a:prstGeom prst="rect">
            <a:avLst/>
          </a:prstGeom>
          <a:solidFill>
            <a:srgbClr val="f3f3f3">
              <a:alpha val="35000"/>
            </a:srgbClr>
          </a:solid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MK" sz="1800" spc="-1" strike="noStrike">
                <a:solidFill>
                  <a:srgbClr val="f2f2f2"/>
                </a:solidFill>
                <a:latin typeface="Calibri"/>
                <a:ea typeface="Calibri"/>
              </a:rPr>
              <a:t>The Golden Record</a:t>
            </a:r>
            <a:endParaRPr b="0" lang="en-US" sz="1800" spc="-1" strike="noStrike">
              <a:latin typeface="Arial"/>
            </a:endParaRPr>
          </a:p>
        </p:txBody>
      </p:sp>
      <p:pic>
        <p:nvPicPr>
          <p:cNvPr id="104" name="Google Shape;113;p15" descr=""/>
          <p:cNvPicPr/>
          <p:nvPr/>
        </p:nvPicPr>
        <p:blipFill>
          <a:blip r:embed="rId3"/>
          <a:stretch/>
        </p:blipFill>
        <p:spPr>
          <a:xfrm>
            <a:off x="-2462040" y="2471400"/>
            <a:ext cx="812160" cy="812160"/>
          </a:xfrm>
          <a:prstGeom prst="rect">
            <a:avLst/>
          </a:prstGeom>
          <a:ln w="0">
            <a:noFill/>
          </a:ln>
        </p:spPr>
      </p:pic>
    </p:spTree>
  </p:cSld>
  <p:transition spd="med">
    <p:push dir="l"/>
  </p:transition>
  <p:timing>
    <p:tnLst>
      <p:par>
        <p:cTn id="51" dur="indefinite" restart="never" nodeType="tmRoot">
          <p:childTnLst>
            <p:seq>
              <p:cTn id="52" dur="indefinite" nodeType="mainSeq">
                <p:childTnLst>
                  <p:par>
                    <p:cTn id="53" fill="hold">
                      <p:stCondLst>
                        <p:cond delay="0"/>
                      </p:stCondLst>
                      <p:childTnLst>
                        <p:par>
                          <p:cTn id="54" fill="hold">
                            <p:stCondLst>
                              <p:cond delay="0"/>
                            </p:stCondLst>
                            <p:childTnLst>
                              <p:par>
                                <p:cTn id="55" nodeType="withEffect" fill="hold" presetClass="entr" presetID="10">
                                  <p:stCondLst>
                                    <p:cond delay="0"/>
                                  </p:stCondLst>
                                  <p:childTnLst>
                                    <p:set>
                                      <p:cBhvr>
                                        <p:cTn id="56" dur="1" fill="hold">
                                          <p:stCondLst>
                                            <p:cond delay="0"/>
                                          </p:stCondLst>
                                        </p:cTn>
                                        <p:tgtEl>
                                          <p:spTgt spid="104"/>
                                        </p:tgtEl>
                                        <p:attrNameLst>
                                          <p:attrName>style.visibility</p:attrName>
                                        </p:attrNameLst>
                                      </p:cBhvr>
                                      <p:to>
                                        <p:strVal val="visible"/>
                                      </p:to>
                                    </p:set>
                                    <p:animEffect filter="fade" transition="in">
                                      <p:cBhvr additive="repl">
                                        <p:cTn id="57" dur="5000"/>
                                        <p:tgtEl>
                                          <p:spTgt spid="104"/>
                                        </p:tgtEl>
                                      </p:cBhvr>
                                    </p:animEffect>
                                  </p:childTnLst>
                                </p:cTn>
                              </p:par>
                              <p:par>
                                <p:cTn id="58" nodeType="withEffect" fill="hold" presetClass="entr" presetID="10">
                                  <p:stCondLst>
                                    <p:cond delay="0"/>
                                  </p:stCondLst>
                                  <p:childTnLst>
                                    <p:set>
                                      <p:cBhvr>
                                        <p:cTn id="59" dur="1" fill="hold">
                                          <p:stCondLst>
                                            <p:cond delay="0"/>
                                          </p:stCondLst>
                                        </p:cTn>
                                        <p:tgtEl>
                                          <p:spTgt spid="100"/>
                                        </p:tgtEl>
                                        <p:attrNameLst>
                                          <p:attrName>style.visibility</p:attrName>
                                        </p:attrNameLst>
                                      </p:cBhvr>
                                      <p:to>
                                        <p:strVal val="visible"/>
                                      </p:to>
                                    </p:set>
                                    <p:animEffect filter="fade" transition="in">
                                      <p:cBhvr additive="repl">
                                        <p:cTn id="60" dur="1000"/>
                                        <p:tgtEl>
                                          <p:spTgt spid="100"/>
                                        </p:tgtEl>
                                      </p:cBhvr>
                                    </p:animEffect>
                                  </p:childTnLst>
                                </p:cTn>
                              </p:par>
                              <p:par>
                                <p:cTn id="61" nodeType="withEffect" fill="hold" presetClass="entr" presetID="2" presetSubtype="4">
                                  <p:stCondLst>
                                    <p:cond delay="0"/>
                                  </p:stCondLst>
                                  <p:childTnLst>
                                    <p:set>
                                      <p:cBhvr>
                                        <p:cTn id="62" dur="1" fill="hold">
                                          <p:stCondLst>
                                            <p:cond delay="0"/>
                                          </p:stCondLst>
                                        </p:cTn>
                                        <p:tgtEl>
                                          <p:spTgt spid="101">
                                            <p:txEl>
                                              <p:pRg st="0" end="0"/>
                                            </p:txEl>
                                          </p:spTgt>
                                        </p:tgtEl>
                                        <p:attrNameLst>
                                          <p:attrName>style.visibility</p:attrName>
                                        </p:attrNameLst>
                                      </p:cBhvr>
                                      <p:to>
                                        <p:strVal val="visible"/>
                                      </p:to>
                                    </p:set>
                                    <p:anim calcmode="lin" valueType="num">
                                      <p:cBhvr additive="repl">
                                        <p:cTn id="63" dur="500"/>
                                        <p:tgtEl>
                                          <p:spTgt spid="101">
                                            <p:txEl>
                                              <p:pRg st="0" end="0"/>
                                            </p:txEl>
                                          </p:spTgt>
                                        </p:tgtEl>
                                        <p:attrNameLst>
                                          <p:attrName>ppt_y</p:attrName>
                                        </p:attrNameLst>
                                      </p:cBhvr>
                                      <p:tavLst>
                                        <p:tav tm="0">
                                          <p:val>
                                            <p:strVal val="#ppt_y+1"/>
                                          </p:val>
                                        </p:tav>
                                        <p:tav tm="100000">
                                          <p:val>
                                            <p:strVal val="#ppt_y"/>
                                          </p:val>
                                        </p:tav>
                                      </p:tavLst>
                                    </p:anim>
                                  </p:childTnLst>
                                </p:cTn>
                              </p:par>
                              <p:par>
                                <p:cTn id="64" nodeType="withEffect" fill="hold" presetClass="entr" presetID="2" presetSubtype="4">
                                  <p:stCondLst>
                                    <p:cond delay="0"/>
                                  </p:stCondLst>
                                  <p:childTnLst>
                                    <p:set>
                                      <p:cBhvr>
                                        <p:cTn id="65" dur="1" fill="hold">
                                          <p:stCondLst>
                                            <p:cond delay="0"/>
                                          </p:stCondLst>
                                        </p:cTn>
                                        <p:tgtEl>
                                          <p:spTgt spid="101">
                                            <p:txEl>
                                              <p:pRg st="1" end="1"/>
                                            </p:txEl>
                                          </p:spTgt>
                                        </p:tgtEl>
                                        <p:attrNameLst>
                                          <p:attrName>style.visibility</p:attrName>
                                        </p:attrNameLst>
                                      </p:cBhvr>
                                      <p:to>
                                        <p:strVal val="visible"/>
                                      </p:to>
                                    </p:set>
                                    <p:anim calcmode="lin" valueType="num">
                                      <p:cBhvr additive="repl">
                                        <p:cTn id="66" dur="500"/>
                                        <p:tgtEl>
                                          <p:spTgt spid="101">
                                            <p:txEl>
                                              <p:pRg st="1" end="1"/>
                                            </p:txEl>
                                          </p:spTgt>
                                        </p:tgtEl>
                                        <p:attrNameLst>
                                          <p:attrName>ppt_y</p:attrName>
                                        </p:attrNameLst>
                                      </p:cBhvr>
                                      <p:tavLst>
                                        <p:tav tm="0">
                                          <p:val>
                                            <p:strVal val="#ppt_y+1"/>
                                          </p:val>
                                        </p:tav>
                                        <p:tav tm="100000">
                                          <p:val>
                                            <p:strVal val="#ppt_y"/>
                                          </p:val>
                                        </p:tav>
                                      </p:tavLst>
                                    </p:anim>
                                  </p:childTnLst>
                                </p:cTn>
                              </p:par>
                              <p:par>
                                <p:cTn id="67" nodeType="withEffect" fill="hold" presetClass="entr" presetID="2" presetSubtype="4">
                                  <p:stCondLst>
                                    <p:cond delay="0"/>
                                  </p:stCondLst>
                                  <p:childTnLst>
                                    <p:set>
                                      <p:cBhvr>
                                        <p:cTn id="68" dur="1" fill="hold">
                                          <p:stCondLst>
                                            <p:cond delay="0"/>
                                          </p:stCondLst>
                                        </p:cTn>
                                        <p:tgtEl>
                                          <p:spTgt spid="101">
                                            <p:txEl>
                                              <p:pRg st="2" end="2"/>
                                            </p:txEl>
                                          </p:spTgt>
                                        </p:tgtEl>
                                        <p:attrNameLst>
                                          <p:attrName>style.visibility</p:attrName>
                                        </p:attrNameLst>
                                      </p:cBhvr>
                                      <p:to>
                                        <p:strVal val="visible"/>
                                      </p:to>
                                    </p:set>
                                    <p:anim calcmode="lin" valueType="num">
                                      <p:cBhvr additive="repl">
                                        <p:cTn id="69" dur="500"/>
                                        <p:tgtEl>
                                          <p:spTgt spid="10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5" name="Google Shape;118;p16" descr=""/>
          <p:cNvPicPr/>
          <p:nvPr/>
        </p:nvPicPr>
        <p:blipFill>
          <a:blip r:embed="rId1"/>
          <a:stretch/>
        </p:blipFill>
        <p:spPr>
          <a:xfrm>
            <a:off x="0" y="-49320"/>
            <a:ext cx="12191400" cy="6906600"/>
          </a:xfrm>
          <a:prstGeom prst="rect">
            <a:avLst/>
          </a:prstGeom>
          <a:ln w="0">
            <a:noFill/>
          </a:ln>
        </p:spPr>
      </p:pic>
      <p:sp>
        <p:nvSpPr>
          <p:cNvPr id="106" name="PlaceHolder 1"/>
          <p:cNvSpPr>
            <a:spLocks noGrp="1"/>
          </p:cNvSpPr>
          <p:nvPr>
            <p:ph type="title"/>
          </p:nvPr>
        </p:nvSpPr>
        <p:spPr>
          <a:xfrm>
            <a:off x="685800" y="325440"/>
            <a:ext cx="11091240" cy="1324800"/>
          </a:xfrm>
          <a:prstGeom prst="rect">
            <a:avLst/>
          </a:prstGeom>
          <a:noFill/>
          <a:ln w="0">
            <a:noFill/>
          </a:ln>
        </p:spPr>
        <p:txBody>
          <a:bodyPr lIns="90000" rIns="90000" tIns="45000" bIns="45000" anchor="ctr">
            <a:normAutofit/>
          </a:bodyPr>
          <a:p>
            <a:pPr algn="r">
              <a:lnSpc>
                <a:spcPct val="90000"/>
              </a:lnSpc>
              <a:buNone/>
              <a:tabLst>
                <a:tab algn="l" pos="0"/>
              </a:tabLst>
            </a:pPr>
            <a:r>
              <a:rPr b="0" lang="en-MK" sz="4000" spc="-1" strike="noStrike">
                <a:solidFill>
                  <a:srgbClr val="f2f2f2"/>
                </a:solidFill>
                <a:latin typeface="Helvetica Neue"/>
                <a:ea typeface="Helvetica Neue"/>
              </a:rPr>
              <a:t>Seeing beyond pictures – the aim of the project</a:t>
            </a:r>
            <a:endParaRPr b="0" lang="en-US" sz="4000" spc="-1" strike="noStrike">
              <a:latin typeface="Arial"/>
            </a:endParaRPr>
          </a:p>
        </p:txBody>
      </p:sp>
      <p:sp>
        <p:nvSpPr>
          <p:cNvPr id="107" name="Google Shape;120;p16"/>
          <p:cNvSpPr/>
          <p:nvPr/>
        </p:nvSpPr>
        <p:spPr>
          <a:xfrm>
            <a:off x="853560" y="1599840"/>
            <a:ext cx="1133784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08" name="Google Shape;121;p16"/>
          <p:cNvSpPr/>
          <p:nvPr/>
        </p:nvSpPr>
        <p:spPr>
          <a:xfrm>
            <a:off x="1051560" y="4474440"/>
            <a:ext cx="10088280" cy="2009880"/>
          </a:xfrm>
          <a:prstGeom prst="rect">
            <a:avLst/>
          </a:prstGeom>
          <a:noFill/>
          <a:ln w="0">
            <a:noFill/>
          </a:ln>
        </p:spPr>
        <p:style>
          <a:lnRef idx="0"/>
          <a:fillRef idx="0"/>
          <a:effectRef idx="0"/>
          <a:fontRef idx="minor"/>
        </p:style>
        <p:txBody>
          <a:bodyPr lIns="90000" rIns="90000" tIns="45000" bIns="45000" anchor="t">
            <a:normAutofit/>
          </a:bodyPr>
          <a:p>
            <a:pPr algn="ctr">
              <a:lnSpc>
                <a:spcPct val="100000"/>
              </a:lnSpc>
              <a:buNone/>
              <a:tabLst>
                <a:tab algn="l" pos="0"/>
              </a:tabLst>
            </a:pPr>
            <a:r>
              <a:rPr b="0" i="1" lang="en-MK" sz="3600" spc="-1" strike="noStrike">
                <a:solidFill>
                  <a:srgbClr val="f2f2f2"/>
                </a:solidFill>
                <a:latin typeface="Calibri"/>
                <a:ea typeface="Calibri"/>
              </a:rPr>
              <a:t>To help discover and feel the cosmos from Earth</a:t>
            </a:r>
            <a:endParaRPr b="0" lang="en-US" sz="3600" spc="-1" strike="noStrike">
              <a:latin typeface="Arial"/>
            </a:endParaRPr>
          </a:p>
        </p:txBody>
      </p:sp>
    </p:spTree>
  </p:cSld>
  <p:transition spd="med">
    <p:push dir="l"/>
  </p:transition>
  <p:timing>
    <p:tnLst>
      <p:par>
        <p:cTn id="70" dur="indefinite" restart="never" nodeType="tmRoot">
          <p:childTnLst>
            <p:seq>
              <p:cTn id="71" dur="indefinite" nodeType="mainSeq">
                <p:childTnLst>
                  <p:par>
                    <p:cTn id="72" fill="hold">
                      <p:stCondLst>
                        <p:cond delay="0"/>
                      </p:stCondLst>
                      <p:childTnLst>
                        <p:par>
                          <p:cTn id="73" fill="hold">
                            <p:stCondLst>
                              <p:cond delay="0"/>
                            </p:stCondLst>
                            <p:childTnLst>
                              <p:par>
                                <p:cTn id="74" nodeType="withEffect" fill="hold" presetClass="entr" presetID="10">
                                  <p:stCondLst>
                                    <p:cond delay="0"/>
                                  </p:stCondLst>
                                  <p:childTnLst>
                                    <p:set>
                                      <p:cBhvr>
                                        <p:cTn id="75" dur="1" fill="hold">
                                          <p:stCondLst>
                                            <p:cond delay="0"/>
                                          </p:stCondLst>
                                        </p:cTn>
                                        <p:tgtEl>
                                          <p:spTgt spid="106"/>
                                        </p:tgtEl>
                                        <p:attrNameLst>
                                          <p:attrName>style.visibility</p:attrName>
                                        </p:attrNameLst>
                                      </p:cBhvr>
                                      <p:to>
                                        <p:strVal val="visible"/>
                                      </p:to>
                                    </p:set>
                                    <p:animEffect filter="fade" transition="in">
                                      <p:cBhvr additive="repl">
                                        <p:cTn id="76" dur="1000"/>
                                        <p:tgtEl>
                                          <p:spTgt spid="106"/>
                                        </p:tgtEl>
                                      </p:cBhvr>
                                    </p:animEffect>
                                  </p:childTnLst>
                                </p:cTn>
                              </p:par>
                              <p:par>
                                <p:cTn id="77" nodeType="withEffect" fill="hold" presetClass="entr" presetID="2" presetSubtype="4">
                                  <p:stCondLst>
                                    <p:cond delay="0"/>
                                  </p:stCondLst>
                                  <p:childTnLst>
                                    <p:set>
                                      <p:cBhvr>
                                        <p:cTn id="78" dur="1" fill="hold">
                                          <p:stCondLst>
                                            <p:cond delay="0"/>
                                          </p:stCondLst>
                                        </p:cTn>
                                        <p:tgtEl>
                                          <p:spTgt spid="108">
                                            <p:txEl>
                                              <p:pRg st="0" end="0"/>
                                            </p:txEl>
                                          </p:spTgt>
                                        </p:tgtEl>
                                        <p:attrNameLst>
                                          <p:attrName>style.visibility</p:attrName>
                                        </p:attrNameLst>
                                      </p:cBhvr>
                                      <p:to>
                                        <p:strVal val="visible"/>
                                      </p:to>
                                    </p:set>
                                    <p:anim calcmode="lin" valueType="num">
                                      <p:cBhvr additive="repl">
                                        <p:cTn id="79" dur="500"/>
                                        <p:tgtEl>
                                          <p:spTgt spid="10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9" name="Google Shape;126;p17" descr=""/>
          <p:cNvPicPr/>
          <p:nvPr/>
        </p:nvPicPr>
        <p:blipFill>
          <a:blip r:embed="rId1"/>
          <a:srcRect l="22319" t="0" r="-88" b="22298"/>
          <a:stretch/>
        </p:blipFill>
        <p:spPr>
          <a:xfrm>
            <a:off x="0" y="0"/>
            <a:ext cx="12191400" cy="6857280"/>
          </a:xfrm>
          <a:prstGeom prst="rect">
            <a:avLst/>
          </a:prstGeom>
          <a:ln w="0">
            <a:noFill/>
          </a:ln>
        </p:spPr>
      </p:pic>
      <p:sp>
        <p:nvSpPr>
          <p:cNvPr id="110" name="PlaceHolder 1"/>
          <p:cNvSpPr>
            <a:spLocks noGrp="1"/>
          </p:cNvSpPr>
          <p:nvPr>
            <p:ph type="title"/>
          </p:nvPr>
        </p:nvSpPr>
        <p:spPr>
          <a:xfrm>
            <a:off x="7256520" y="5425920"/>
            <a:ext cx="4934880" cy="1324800"/>
          </a:xfrm>
          <a:prstGeom prst="rect">
            <a:avLst/>
          </a:prstGeom>
          <a:noFill/>
          <a:ln w="0">
            <a:noFill/>
          </a:ln>
        </p:spPr>
        <p:txBody>
          <a:bodyPr lIns="90000" rIns="90000" tIns="45000" bIns="45000" anchor="ctr">
            <a:normAutofit/>
          </a:bodyPr>
          <a:p>
            <a:pPr>
              <a:lnSpc>
                <a:spcPct val="90000"/>
              </a:lnSpc>
              <a:buNone/>
              <a:tabLst>
                <a:tab algn="l" pos="0"/>
              </a:tabLst>
            </a:pPr>
            <a:r>
              <a:rPr b="0" lang="en-MK" sz="4000" spc="-1" strike="noStrike">
                <a:solidFill>
                  <a:srgbClr val="f2f2f2"/>
                </a:solidFill>
                <a:latin typeface="Helvetica Neue"/>
                <a:ea typeface="Helvetica Neue"/>
              </a:rPr>
              <a:t>Wanda Díaz-Merced</a:t>
            </a:r>
            <a:endParaRPr b="0" lang="en-US" sz="4000" spc="-1" strike="noStrike">
              <a:latin typeface="Arial"/>
            </a:endParaRPr>
          </a:p>
        </p:txBody>
      </p:sp>
      <p:sp>
        <p:nvSpPr>
          <p:cNvPr id="111" name="PlaceHolder 2"/>
          <p:cNvSpPr>
            <a:spLocks noGrp="1"/>
          </p:cNvSpPr>
          <p:nvPr>
            <p:ph/>
          </p:nvPr>
        </p:nvSpPr>
        <p:spPr>
          <a:xfrm>
            <a:off x="5770080" y="759600"/>
            <a:ext cx="5921640" cy="4995720"/>
          </a:xfrm>
          <a:prstGeom prst="rect">
            <a:avLst/>
          </a:prstGeom>
          <a:noFill/>
          <a:ln w="0">
            <a:noFill/>
          </a:ln>
        </p:spPr>
        <p:txBody>
          <a:bodyPr lIns="90000" rIns="90000" tIns="45000" bIns="45000" anchor="t">
            <a:normAutofit/>
          </a:bodyPr>
          <a:p>
            <a:pPr marL="228600" indent="-228600">
              <a:lnSpc>
                <a:spcPct val="100000"/>
              </a:lnSpc>
              <a:buClr>
                <a:srgbClr val="f2f2f2"/>
              </a:buClr>
              <a:buFont typeface="Arial"/>
              <a:buChar char="•"/>
            </a:pPr>
            <a:r>
              <a:rPr b="0" lang="en-MK" sz="2400" spc="-1" strike="noStrike">
                <a:solidFill>
                  <a:srgbClr val="f2f2f2"/>
                </a:solidFill>
                <a:latin typeface="Calibri"/>
                <a:ea typeface="Calibri"/>
              </a:rPr>
              <a:t>Sonification – turning data sets into audible sound</a:t>
            </a:r>
            <a:endParaRPr b="0" lang="en-US" sz="2400" spc="-1" strike="noStrike">
              <a:latin typeface="Arial"/>
            </a:endParaRPr>
          </a:p>
          <a:p>
            <a:pPr marL="228600" indent="-228600">
              <a:lnSpc>
                <a:spcPct val="100000"/>
              </a:lnSpc>
              <a:spcBef>
                <a:spcPts val="1001"/>
              </a:spcBef>
              <a:buClr>
                <a:srgbClr val="f2f2f2"/>
              </a:buClr>
              <a:buFont typeface="Arial"/>
              <a:buChar char="•"/>
            </a:pPr>
            <a:r>
              <a:rPr b="0" lang="en-MK" sz="2400" spc="-1" strike="noStrike">
                <a:solidFill>
                  <a:srgbClr val="f2f2f2"/>
                </a:solidFill>
                <a:latin typeface="Calibri"/>
                <a:ea typeface="Calibri"/>
              </a:rPr>
              <a:t>Leader in increasing equality of access to astronomy and using audible sound to study astrophysical data</a:t>
            </a:r>
            <a:endParaRPr b="0" lang="en-US" sz="2400" spc="-1" strike="noStrike">
              <a:latin typeface="Arial"/>
            </a:endParaRPr>
          </a:p>
          <a:p>
            <a:pPr marL="228600" indent="-228600">
              <a:lnSpc>
                <a:spcPct val="100000"/>
              </a:lnSpc>
              <a:spcBef>
                <a:spcPts val="1001"/>
              </a:spcBef>
              <a:buClr>
                <a:srgbClr val="f2f2f2"/>
              </a:buClr>
              <a:buFont typeface="Arial"/>
              <a:buChar char="•"/>
            </a:pPr>
            <a:r>
              <a:rPr b="0" lang="en-MK" sz="2400" spc="-1" strike="noStrike">
                <a:solidFill>
                  <a:srgbClr val="f2f2f2"/>
                </a:solidFill>
                <a:latin typeface="Calibri"/>
                <a:ea typeface="Calibri"/>
              </a:rPr>
              <a:t>One of the 7 most trailblazing women in science</a:t>
            </a:r>
            <a:endParaRPr b="0" lang="en-US" sz="2400" spc="-1" strike="noStrike">
              <a:latin typeface="Arial"/>
            </a:endParaRPr>
          </a:p>
        </p:txBody>
      </p:sp>
      <p:sp>
        <p:nvSpPr>
          <p:cNvPr id="112" name="Google Shape;129;p17"/>
          <p:cNvSpPr/>
          <p:nvPr/>
        </p:nvSpPr>
        <p:spPr>
          <a:xfrm>
            <a:off x="7256520" y="5580360"/>
            <a:ext cx="493488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Tree>
  </p:cSld>
  <p:transition spd="med">
    <p:push dir="l"/>
  </p:transition>
  <p:timing>
    <p:tnLst>
      <p:par>
        <p:cTn id="80" dur="indefinite" restart="never" nodeType="tmRoot">
          <p:childTnLst>
            <p:seq>
              <p:cTn id="81" dur="indefinite" nodeType="mainSeq">
                <p:childTnLst>
                  <p:par>
                    <p:cTn id="82" fill="hold">
                      <p:stCondLst>
                        <p:cond delay="0"/>
                      </p:stCondLst>
                      <p:childTnLst>
                        <p:par>
                          <p:cTn id="83" fill="hold">
                            <p:stCondLst>
                              <p:cond delay="0"/>
                            </p:stCondLst>
                            <p:childTnLst>
                              <p:par>
                                <p:cTn id="84" nodeType="withEffect" fill="hold" presetClass="entr" presetID="2" presetSubtype="4">
                                  <p:stCondLst>
                                    <p:cond delay="0"/>
                                  </p:stCondLst>
                                  <p:childTnLst>
                                    <p:set>
                                      <p:cBhvr>
                                        <p:cTn id="85" dur="1" fill="hold">
                                          <p:stCondLst>
                                            <p:cond delay="0"/>
                                          </p:stCondLst>
                                        </p:cTn>
                                        <p:tgtEl>
                                          <p:spTgt spid="111">
                                            <p:txEl>
                                              <p:pRg st="0" end="0"/>
                                            </p:txEl>
                                          </p:spTgt>
                                        </p:tgtEl>
                                        <p:attrNameLst>
                                          <p:attrName>style.visibility</p:attrName>
                                        </p:attrNameLst>
                                      </p:cBhvr>
                                      <p:to>
                                        <p:strVal val="visible"/>
                                      </p:to>
                                    </p:set>
                                    <p:anim calcmode="lin" valueType="num">
                                      <p:cBhvr additive="repl">
                                        <p:cTn id="86" dur="500"/>
                                        <p:tgtEl>
                                          <p:spTgt spid="111">
                                            <p:txEl>
                                              <p:pRg st="0" end="0"/>
                                            </p:txEl>
                                          </p:spTgt>
                                        </p:tgtEl>
                                        <p:attrNameLst>
                                          <p:attrName>ppt_y</p:attrName>
                                        </p:attrNameLst>
                                      </p:cBhvr>
                                      <p:tavLst>
                                        <p:tav tm="0">
                                          <p:val>
                                            <p:strVal val="#ppt_y+1"/>
                                          </p:val>
                                        </p:tav>
                                        <p:tav tm="100000">
                                          <p:val>
                                            <p:strVal val="#ppt_y"/>
                                          </p:val>
                                        </p:tav>
                                      </p:tavLst>
                                    </p:anim>
                                  </p:childTnLst>
                                </p:cTn>
                              </p:par>
                              <p:par>
                                <p:cTn id="87" nodeType="withEffect" fill="hold" presetClass="entr" presetID="2" presetSubtype="4">
                                  <p:stCondLst>
                                    <p:cond delay="0"/>
                                  </p:stCondLst>
                                  <p:childTnLst>
                                    <p:set>
                                      <p:cBhvr>
                                        <p:cTn id="88" dur="1" fill="hold">
                                          <p:stCondLst>
                                            <p:cond delay="0"/>
                                          </p:stCondLst>
                                        </p:cTn>
                                        <p:tgtEl>
                                          <p:spTgt spid="111">
                                            <p:txEl>
                                              <p:pRg st="1" end="1"/>
                                            </p:txEl>
                                          </p:spTgt>
                                        </p:tgtEl>
                                        <p:attrNameLst>
                                          <p:attrName>style.visibility</p:attrName>
                                        </p:attrNameLst>
                                      </p:cBhvr>
                                      <p:to>
                                        <p:strVal val="visible"/>
                                      </p:to>
                                    </p:set>
                                    <p:anim calcmode="lin" valueType="num">
                                      <p:cBhvr additive="repl">
                                        <p:cTn id="89" dur="500"/>
                                        <p:tgtEl>
                                          <p:spTgt spid="111">
                                            <p:txEl>
                                              <p:pRg st="1" end="1"/>
                                            </p:txEl>
                                          </p:spTgt>
                                        </p:tgtEl>
                                        <p:attrNameLst>
                                          <p:attrName>ppt_y</p:attrName>
                                        </p:attrNameLst>
                                      </p:cBhvr>
                                      <p:tavLst>
                                        <p:tav tm="0">
                                          <p:val>
                                            <p:strVal val="#ppt_y+1"/>
                                          </p:val>
                                        </p:tav>
                                        <p:tav tm="100000">
                                          <p:val>
                                            <p:strVal val="#ppt_y"/>
                                          </p:val>
                                        </p:tav>
                                      </p:tavLst>
                                    </p:anim>
                                  </p:childTnLst>
                                </p:cTn>
                              </p:par>
                              <p:par>
                                <p:cTn id="90" nodeType="withEffect" fill="hold" presetClass="entr" presetID="2" presetSubtype="4">
                                  <p:stCondLst>
                                    <p:cond delay="0"/>
                                  </p:stCondLst>
                                  <p:childTnLst>
                                    <p:set>
                                      <p:cBhvr>
                                        <p:cTn id="91" dur="1" fill="hold">
                                          <p:stCondLst>
                                            <p:cond delay="0"/>
                                          </p:stCondLst>
                                        </p:cTn>
                                        <p:tgtEl>
                                          <p:spTgt spid="111">
                                            <p:txEl>
                                              <p:pRg st="2" end="2"/>
                                            </p:txEl>
                                          </p:spTgt>
                                        </p:tgtEl>
                                        <p:attrNameLst>
                                          <p:attrName>style.visibility</p:attrName>
                                        </p:attrNameLst>
                                      </p:cBhvr>
                                      <p:to>
                                        <p:strVal val="visible"/>
                                      </p:to>
                                    </p:set>
                                    <p:anim calcmode="lin" valueType="num">
                                      <p:cBhvr additive="repl">
                                        <p:cTn id="92" dur="500"/>
                                        <p:tgtEl>
                                          <p:spTgt spid="1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 name="Google Shape;135;p18" descr=""/>
          <p:cNvPicPr/>
          <p:nvPr/>
        </p:nvPicPr>
        <p:blipFill>
          <a:blip r:embed="rId1">
            <a:alphaModFix amt="95000"/>
          </a:blip>
          <a:srcRect l="3684" t="14813" r="14052" b="11143"/>
          <a:stretch/>
        </p:blipFill>
        <p:spPr>
          <a:xfrm>
            <a:off x="0" y="0"/>
            <a:ext cx="12191400" cy="6857280"/>
          </a:xfrm>
          <a:prstGeom prst="rect">
            <a:avLst/>
          </a:prstGeom>
          <a:ln w="0">
            <a:noFill/>
          </a:ln>
        </p:spPr>
      </p:pic>
      <p:sp>
        <p:nvSpPr>
          <p:cNvPr id="114" name="PlaceHolder 1"/>
          <p:cNvSpPr>
            <a:spLocks noGrp="1"/>
          </p:cNvSpPr>
          <p:nvPr>
            <p:ph type="title"/>
          </p:nvPr>
        </p:nvSpPr>
        <p:spPr>
          <a:xfrm>
            <a:off x="1383480" y="391680"/>
            <a:ext cx="10514880" cy="1324800"/>
          </a:xfrm>
          <a:prstGeom prst="rect">
            <a:avLst/>
          </a:prstGeom>
          <a:noFill/>
          <a:ln w="0">
            <a:noFill/>
          </a:ln>
        </p:spPr>
        <p:txBody>
          <a:bodyPr lIns="90000" rIns="90000" tIns="45000" bIns="45000" anchor="ctr">
            <a:normAutofit/>
          </a:bodyPr>
          <a:p>
            <a:pPr algn="r">
              <a:lnSpc>
                <a:spcPct val="90000"/>
              </a:lnSpc>
              <a:buNone/>
              <a:tabLst>
                <a:tab algn="l" pos="0"/>
              </a:tabLst>
            </a:pPr>
            <a:r>
              <a:rPr b="0" lang="en-MK" sz="4000" spc="-1" strike="noStrike">
                <a:solidFill>
                  <a:srgbClr val="f2f2f2"/>
                </a:solidFill>
                <a:latin typeface="Helvetica Neue"/>
                <a:ea typeface="Helvetica Neue"/>
              </a:rPr>
              <a:t>Realisation</a:t>
            </a:r>
            <a:endParaRPr b="0" lang="en-US" sz="4000" spc="-1" strike="noStrike">
              <a:latin typeface="Arial"/>
            </a:endParaRPr>
          </a:p>
        </p:txBody>
      </p:sp>
      <p:sp>
        <p:nvSpPr>
          <p:cNvPr id="115" name="Google Shape;137;p18"/>
          <p:cNvSpPr/>
          <p:nvPr/>
        </p:nvSpPr>
        <p:spPr>
          <a:xfrm>
            <a:off x="9248400" y="1508760"/>
            <a:ext cx="294300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16" name="Google Shape;138;p18"/>
          <p:cNvSpPr/>
          <p:nvPr/>
        </p:nvSpPr>
        <p:spPr>
          <a:xfrm>
            <a:off x="4987440" y="874800"/>
            <a:ext cx="2220120" cy="1064160"/>
          </a:xfrm>
          <a:prstGeom prst="rect">
            <a:avLst/>
          </a:prstGeom>
          <a:solidFill>
            <a:srgbClr val="0d0d0d">
              <a:alpha val="51000"/>
            </a:srgbClr>
          </a:solidFill>
          <a:ln w="19050">
            <a:solidFill>
              <a:srgbClr val="ffffff"/>
            </a:solidFill>
            <a:round/>
          </a:ln>
        </p:spPr>
        <p:style>
          <a:lnRef idx="0"/>
          <a:fillRef idx="0"/>
          <a:effectRef idx="0"/>
          <a:fontRef idx="minor"/>
        </p:style>
        <p:txBody>
          <a:bodyPr lIns="90000" rIns="90000" tIns="45000" bIns="45000" anchor="ctr">
            <a:spAutoFit/>
          </a:bodyPr>
          <a:p>
            <a:pPr algn="ctr">
              <a:lnSpc>
                <a:spcPct val="100000"/>
              </a:lnSpc>
              <a:buNone/>
              <a:tabLst>
                <a:tab algn="l" pos="0"/>
              </a:tabLst>
            </a:pPr>
            <a:r>
              <a:rPr b="0" lang="en-MK" sz="3200" spc="-1" strike="noStrike">
                <a:solidFill>
                  <a:srgbClr val="f2f2f2"/>
                </a:solidFill>
                <a:latin typeface="Calibri"/>
                <a:ea typeface="Calibri"/>
              </a:rPr>
              <a:t>mp4 video</a:t>
            </a:r>
            <a:endParaRPr b="0" lang="en-US" sz="3200" spc="-1" strike="noStrike">
              <a:latin typeface="Arial"/>
            </a:endParaRPr>
          </a:p>
        </p:txBody>
      </p:sp>
      <p:sp>
        <p:nvSpPr>
          <p:cNvPr id="117" name="Google Shape;139;p18"/>
          <p:cNvSpPr/>
          <p:nvPr/>
        </p:nvSpPr>
        <p:spPr>
          <a:xfrm>
            <a:off x="6038280" y="1939680"/>
            <a:ext cx="11160" cy="1257120"/>
          </a:xfrm>
          <a:custGeom>
            <a:avLst/>
            <a:gdLst/>
            <a:ahLst/>
            <a:rect l="l" t="t" r="r" b="b"/>
            <a:pathLst>
              <a:path w="21600" h="21600">
                <a:moveTo>
                  <a:pt x="0" y="0"/>
                </a:moveTo>
                <a:lnTo>
                  <a:pt x="21600" y="21600"/>
                </a:lnTo>
              </a:path>
            </a:pathLst>
          </a:custGeom>
          <a:noFill/>
          <a:ln w="19050">
            <a:solidFill>
              <a:srgbClr val="ffffff"/>
            </a:solidFill>
            <a:miter/>
            <a:tailEnd len="med" type="triangle" w="med"/>
          </a:ln>
        </p:spPr>
        <p:style>
          <a:lnRef idx="0"/>
          <a:fillRef idx="0"/>
          <a:effectRef idx="0"/>
          <a:fontRef idx="minor"/>
        </p:style>
      </p:sp>
      <p:sp>
        <p:nvSpPr>
          <p:cNvPr id="118" name="Google Shape;140;p18"/>
          <p:cNvSpPr/>
          <p:nvPr/>
        </p:nvSpPr>
        <p:spPr>
          <a:xfrm>
            <a:off x="5272200" y="3201120"/>
            <a:ext cx="1814040" cy="576720"/>
          </a:xfrm>
          <a:prstGeom prst="rect">
            <a:avLst/>
          </a:prstGeom>
          <a:solidFill>
            <a:srgbClr val="0d0d0d">
              <a:alpha val="51000"/>
            </a:srgbClr>
          </a:solidFill>
          <a:ln w="19050">
            <a:solidFill>
              <a:srgbClr val="ffffff"/>
            </a:solidFill>
            <a:round/>
          </a:ln>
        </p:spPr>
        <p:style>
          <a:lnRef idx="0"/>
          <a:fillRef idx="0"/>
          <a:effectRef idx="0"/>
          <a:fontRef idx="minor"/>
        </p:style>
        <p:txBody>
          <a:bodyPr lIns="90000" rIns="90000" tIns="45000" bIns="45000" anchor="ctr">
            <a:spAutoFit/>
          </a:bodyPr>
          <a:p>
            <a:pPr algn="ctr">
              <a:lnSpc>
                <a:spcPct val="100000"/>
              </a:lnSpc>
              <a:buNone/>
              <a:tabLst>
                <a:tab algn="l" pos="0"/>
              </a:tabLst>
            </a:pPr>
            <a:r>
              <a:rPr b="0" lang="en-MK" sz="3200" spc="-1" strike="noStrike">
                <a:solidFill>
                  <a:srgbClr val="f2f2f2"/>
                </a:solidFill>
                <a:latin typeface="Calibri"/>
                <a:ea typeface="Calibri"/>
              </a:rPr>
              <a:t>frames</a:t>
            </a:r>
            <a:endParaRPr b="0" lang="en-US" sz="3200" spc="-1" strike="noStrike">
              <a:latin typeface="Arial"/>
            </a:endParaRPr>
          </a:p>
        </p:txBody>
      </p:sp>
      <p:sp>
        <p:nvSpPr>
          <p:cNvPr id="119" name="Google Shape;141;p18"/>
          <p:cNvSpPr/>
          <p:nvPr/>
        </p:nvSpPr>
        <p:spPr>
          <a:xfrm>
            <a:off x="6042240" y="3785760"/>
            <a:ext cx="11160" cy="1615320"/>
          </a:xfrm>
          <a:custGeom>
            <a:avLst/>
            <a:gdLst/>
            <a:ahLst/>
            <a:rect l="l" t="t" r="r" b="b"/>
            <a:pathLst>
              <a:path w="21600" h="21600">
                <a:moveTo>
                  <a:pt x="0" y="0"/>
                </a:moveTo>
                <a:lnTo>
                  <a:pt x="21600" y="21600"/>
                </a:lnTo>
              </a:path>
            </a:pathLst>
          </a:custGeom>
          <a:noFill/>
          <a:ln w="19050">
            <a:solidFill>
              <a:srgbClr val="ffffff"/>
            </a:solidFill>
            <a:miter/>
            <a:tailEnd len="med" type="triangle" w="med"/>
          </a:ln>
        </p:spPr>
        <p:style>
          <a:lnRef idx="0"/>
          <a:fillRef idx="0"/>
          <a:effectRef idx="0"/>
          <a:fontRef idx="minor"/>
        </p:style>
      </p:sp>
      <p:sp>
        <p:nvSpPr>
          <p:cNvPr id="120" name="Google Shape;142;p18"/>
          <p:cNvSpPr/>
          <p:nvPr/>
        </p:nvSpPr>
        <p:spPr>
          <a:xfrm>
            <a:off x="1010880" y="5409360"/>
            <a:ext cx="2345760" cy="576720"/>
          </a:xfrm>
          <a:prstGeom prst="rect">
            <a:avLst/>
          </a:prstGeom>
          <a:solidFill>
            <a:srgbClr val="0d0d0d">
              <a:alpha val="51000"/>
            </a:srgbClr>
          </a:solidFill>
          <a:ln w="19050">
            <a:solidFill>
              <a:srgbClr val="ffffff"/>
            </a:solidFill>
            <a:round/>
          </a:ln>
        </p:spPr>
        <p:style>
          <a:lnRef idx="0"/>
          <a:fillRef idx="0"/>
          <a:effectRef idx="0"/>
          <a:fontRef idx="minor"/>
        </p:style>
        <p:txBody>
          <a:bodyPr lIns="90000" rIns="90000" tIns="45000" bIns="45000" anchor="ctr">
            <a:spAutoFit/>
          </a:bodyPr>
          <a:p>
            <a:pPr algn="ctr">
              <a:lnSpc>
                <a:spcPct val="100000"/>
              </a:lnSpc>
              <a:buNone/>
              <a:tabLst>
                <a:tab algn="l" pos="0"/>
              </a:tabLst>
            </a:pPr>
            <a:r>
              <a:rPr b="0" lang="en-MK" sz="3200" spc="-1" strike="noStrike">
                <a:solidFill>
                  <a:srgbClr val="f2f2f2"/>
                </a:solidFill>
                <a:latin typeface="Calibri"/>
                <a:ea typeface="Calibri"/>
              </a:rPr>
              <a:t>brightness</a:t>
            </a:r>
            <a:endParaRPr b="0" lang="en-US" sz="3200" spc="-1" strike="noStrike">
              <a:latin typeface="Arial"/>
            </a:endParaRPr>
          </a:p>
        </p:txBody>
      </p:sp>
      <p:sp>
        <p:nvSpPr>
          <p:cNvPr id="121" name="Google Shape;143;p18"/>
          <p:cNvSpPr/>
          <p:nvPr/>
        </p:nvSpPr>
        <p:spPr>
          <a:xfrm>
            <a:off x="5197320" y="5434200"/>
            <a:ext cx="1768320" cy="576720"/>
          </a:xfrm>
          <a:prstGeom prst="rect">
            <a:avLst/>
          </a:prstGeom>
          <a:solidFill>
            <a:srgbClr val="0d0d0d">
              <a:alpha val="51000"/>
            </a:srgbClr>
          </a:solidFill>
          <a:ln w="19050">
            <a:solidFill>
              <a:srgbClr val="ffffff"/>
            </a:solidFill>
            <a:round/>
          </a:ln>
        </p:spPr>
        <p:style>
          <a:lnRef idx="0"/>
          <a:fillRef idx="0"/>
          <a:effectRef idx="0"/>
          <a:fontRef idx="minor"/>
        </p:style>
        <p:txBody>
          <a:bodyPr lIns="90000" rIns="90000" tIns="45000" bIns="45000" anchor="ctr">
            <a:spAutoFit/>
          </a:bodyPr>
          <a:p>
            <a:pPr algn="ctr">
              <a:lnSpc>
                <a:spcPct val="100000"/>
              </a:lnSpc>
              <a:buNone/>
              <a:tabLst>
                <a:tab algn="l" pos="0"/>
              </a:tabLst>
            </a:pPr>
            <a:r>
              <a:rPr b="0" lang="en-MK" sz="3200" spc="-1" strike="noStrike">
                <a:solidFill>
                  <a:srgbClr val="f2f2f2"/>
                </a:solidFill>
                <a:latin typeface="Calibri"/>
                <a:ea typeface="Calibri"/>
              </a:rPr>
              <a:t>texture</a:t>
            </a:r>
            <a:endParaRPr b="0" lang="en-US" sz="3200" spc="-1" strike="noStrike">
              <a:latin typeface="Arial"/>
            </a:endParaRPr>
          </a:p>
        </p:txBody>
      </p:sp>
      <p:sp>
        <p:nvSpPr>
          <p:cNvPr id="122" name="Google Shape;144;p18"/>
          <p:cNvSpPr/>
          <p:nvPr/>
        </p:nvSpPr>
        <p:spPr>
          <a:xfrm>
            <a:off x="9248400" y="5417280"/>
            <a:ext cx="1555200" cy="576720"/>
          </a:xfrm>
          <a:prstGeom prst="rect">
            <a:avLst/>
          </a:prstGeom>
          <a:solidFill>
            <a:srgbClr val="0d0d0d">
              <a:alpha val="51000"/>
            </a:srgbClr>
          </a:solidFill>
          <a:ln w="19050">
            <a:solidFill>
              <a:srgbClr val="ffffff"/>
            </a:solidFill>
            <a:round/>
          </a:ln>
        </p:spPr>
        <p:style>
          <a:lnRef idx="0"/>
          <a:fillRef idx="0"/>
          <a:effectRef idx="0"/>
          <a:fontRef idx="minor"/>
        </p:style>
        <p:txBody>
          <a:bodyPr lIns="90000" rIns="90000" tIns="45000" bIns="45000" anchor="ctr">
            <a:spAutoFit/>
          </a:bodyPr>
          <a:p>
            <a:pPr algn="ctr">
              <a:lnSpc>
                <a:spcPct val="100000"/>
              </a:lnSpc>
              <a:buNone/>
              <a:tabLst>
                <a:tab algn="l" pos="0"/>
              </a:tabLst>
            </a:pPr>
            <a:r>
              <a:rPr b="0" lang="en-MK" sz="3200" spc="-1" strike="noStrike">
                <a:solidFill>
                  <a:srgbClr val="f2f2f2"/>
                </a:solidFill>
                <a:latin typeface="Calibri"/>
                <a:ea typeface="Calibri"/>
              </a:rPr>
              <a:t>color</a:t>
            </a:r>
            <a:endParaRPr b="0" lang="en-US" sz="3200" spc="-1" strike="noStrike">
              <a:latin typeface="Arial"/>
            </a:endParaRPr>
          </a:p>
        </p:txBody>
      </p:sp>
      <p:sp>
        <p:nvSpPr>
          <p:cNvPr id="123" name="Google Shape;145;p18"/>
          <p:cNvSpPr/>
          <p:nvPr/>
        </p:nvSpPr>
        <p:spPr>
          <a:xfrm>
            <a:off x="7086600" y="3479040"/>
            <a:ext cx="297360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24" name="Google Shape;146;p18"/>
          <p:cNvSpPr/>
          <p:nvPr/>
        </p:nvSpPr>
        <p:spPr>
          <a:xfrm flipH="1" rot="10800000">
            <a:off x="2142360" y="3479760"/>
            <a:ext cx="3129120" cy="1008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
        <p:nvSpPr>
          <p:cNvPr id="125" name="Google Shape;147;p18"/>
          <p:cNvSpPr/>
          <p:nvPr/>
        </p:nvSpPr>
        <p:spPr>
          <a:xfrm>
            <a:off x="2153880" y="3489840"/>
            <a:ext cx="360" cy="1915200"/>
          </a:xfrm>
          <a:custGeom>
            <a:avLst/>
            <a:gdLst/>
            <a:ahLst/>
            <a:rect l="l" t="t" r="r" b="b"/>
            <a:pathLst>
              <a:path w="21600" h="21600">
                <a:moveTo>
                  <a:pt x="0" y="0"/>
                </a:moveTo>
                <a:lnTo>
                  <a:pt x="21600" y="21600"/>
                </a:lnTo>
              </a:path>
            </a:pathLst>
          </a:custGeom>
          <a:noFill/>
          <a:ln w="19050">
            <a:solidFill>
              <a:srgbClr val="ffffff"/>
            </a:solidFill>
            <a:miter/>
            <a:tailEnd len="med" type="triangle" w="med"/>
          </a:ln>
        </p:spPr>
        <p:style>
          <a:lnRef idx="0"/>
          <a:fillRef idx="0"/>
          <a:effectRef idx="0"/>
          <a:fontRef idx="minor"/>
        </p:style>
      </p:sp>
      <p:sp>
        <p:nvSpPr>
          <p:cNvPr id="126" name="Google Shape;148;p18"/>
          <p:cNvSpPr/>
          <p:nvPr/>
        </p:nvSpPr>
        <p:spPr>
          <a:xfrm>
            <a:off x="10060920" y="3479040"/>
            <a:ext cx="360" cy="1951200"/>
          </a:xfrm>
          <a:custGeom>
            <a:avLst/>
            <a:gdLst/>
            <a:ahLst/>
            <a:rect l="l" t="t" r="r" b="b"/>
            <a:pathLst>
              <a:path w="21600" h="21600">
                <a:moveTo>
                  <a:pt x="0" y="0"/>
                </a:moveTo>
                <a:lnTo>
                  <a:pt x="21600" y="21600"/>
                </a:lnTo>
              </a:path>
            </a:pathLst>
          </a:custGeom>
          <a:noFill/>
          <a:ln w="19050">
            <a:solidFill>
              <a:srgbClr val="ffffff"/>
            </a:solidFill>
            <a:miter/>
            <a:tailEnd len="med" type="triangle" w="med"/>
          </a:ln>
        </p:spPr>
        <p:style>
          <a:lnRef idx="0"/>
          <a:fillRef idx="0"/>
          <a:effectRef idx="0"/>
          <a:fontRef idx="minor"/>
        </p:style>
      </p:sp>
    </p:spTree>
  </p:cSld>
  <p:transition spd="med">
    <p:push dir="l"/>
  </p:transition>
  <p:timing>
    <p:tnLst>
      <p:par>
        <p:cTn id="93" dur="indefinite" restart="never" nodeType="tmRoot">
          <p:childTnLst>
            <p:seq>
              <p:cTn id="94" dur="indefinite" nodeType="mainSeq">
                <p:childTnLst>
                  <p:par>
                    <p:cTn id="95" fill="hold">
                      <p:stCondLst>
                        <p:cond delay="0"/>
                      </p:stCondLst>
                      <p:childTnLst>
                        <p:par>
                          <p:cTn id="96" fill="hold">
                            <p:stCondLst>
                              <p:cond delay="0"/>
                            </p:stCondLst>
                            <p:childTnLst>
                              <p:par>
                                <p:cTn id="97" nodeType="withEffect" fill="hold" presetClass="entr" presetID="10">
                                  <p:stCondLst>
                                    <p:cond delay="0"/>
                                  </p:stCondLst>
                                  <p:childTnLst>
                                    <p:set>
                                      <p:cBhvr>
                                        <p:cTn id="98" dur="1" fill="hold">
                                          <p:stCondLst>
                                            <p:cond delay="0"/>
                                          </p:stCondLst>
                                        </p:cTn>
                                        <p:tgtEl>
                                          <p:spTgt spid="114"/>
                                        </p:tgtEl>
                                        <p:attrNameLst>
                                          <p:attrName>style.visibility</p:attrName>
                                        </p:attrNameLst>
                                      </p:cBhvr>
                                      <p:to>
                                        <p:strVal val="visible"/>
                                      </p:to>
                                    </p:set>
                                    <p:animEffect filter="fade" transition="in">
                                      <p:cBhvr additive="repl">
                                        <p:cTn id="99"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62626"/>
        </a:solidFill>
      </p:bgPr>
    </p:bg>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280800"/>
            <a:ext cx="10514880" cy="1324800"/>
          </a:xfrm>
          <a:prstGeom prst="rect">
            <a:avLst/>
          </a:prstGeom>
          <a:noFill/>
          <a:ln w="0">
            <a:noFill/>
          </a:ln>
        </p:spPr>
        <p:txBody>
          <a:bodyPr lIns="90000" rIns="90000" tIns="45000" bIns="45000" anchor="ctr">
            <a:normAutofit/>
          </a:bodyPr>
          <a:p>
            <a:pPr algn="ctr">
              <a:lnSpc>
                <a:spcPct val="90000"/>
              </a:lnSpc>
              <a:buNone/>
              <a:tabLst>
                <a:tab algn="l" pos="0"/>
              </a:tabLst>
            </a:pPr>
            <a:r>
              <a:rPr b="0" lang="en-MK" sz="4000" spc="-1" strike="noStrike">
                <a:solidFill>
                  <a:srgbClr val="f2f2f2"/>
                </a:solidFill>
                <a:latin typeface="Helvetica Neue"/>
                <a:ea typeface="Helvetica Neue"/>
              </a:rPr>
              <a:t>Brigtness and texture matrices</a:t>
            </a:r>
            <a:endParaRPr b="0" lang="en-US" sz="4000" spc="-1" strike="noStrike">
              <a:latin typeface="Arial"/>
            </a:endParaRPr>
          </a:p>
        </p:txBody>
      </p:sp>
      <p:graphicFrame>
        <p:nvGraphicFramePr>
          <p:cNvPr id="128" name="Google Shape;154;p19"/>
          <p:cNvGraphicFramePr/>
          <p:nvPr/>
        </p:nvGraphicFramePr>
        <p:xfrm>
          <a:off x="0" y="1405440"/>
          <a:ext cx="12191400" cy="5451840"/>
        </p:xfrm>
        <a:graphic>
          <a:graphicData uri="http://schemas.openxmlformats.org/drawingml/2006/table">
            <a:tbl>
              <a:tblPr/>
              <a:tblGrid>
                <a:gridCol w="6095880"/>
                <a:gridCol w="6095880"/>
              </a:tblGrid>
              <a:tr h="708120">
                <a:tc>
                  <a:txBody>
                    <a:bodyPr anchor="ctr">
                      <a:noAutofit/>
                    </a:bodyPr>
                    <a:p>
                      <a:pPr algn="ctr">
                        <a:lnSpc>
                          <a:spcPct val="100000"/>
                        </a:lnSpc>
                        <a:buNone/>
                        <a:tabLst>
                          <a:tab algn="l" pos="0"/>
                        </a:tabLst>
                      </a:pPr>
                      <a:r>
                        <a:rPr b="1" lang="en-MK" sz="2800" spc="-1" strike="noStrike">
                          <a:solidFill>
                            <a:srgbClr val="ffffff"/>
                          </a:solidFill>
                          <a:latin typeface="Arial"/>
                          <a:ea typeface="Arial"/>
                        </a:rPr>
                        <a:t>Brightness</a:t>
                      </a:r>
                      <a:endParaRPr b="0" lang="en-US" sz="2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anchor="ctr">
                      <a:noAutofit/>
                    </a:bodyPr>
                    <a:p>
                      <a:pPr algn="ctr">
                        <a:lnSpc>
                          <a:spcPct val="100000"/>
                        </a:lnSpc>
                        <a:buNone/>
                        <a:tabLst>
                          <a:tab algn="l" pos="0"/>
                        </a:tabLst>
                      </a:pPr>
                      <a:r>
                        <a:rPr b="1" lang="en-MK" sz="2800" spc="-1" strike="noStrike">
                          <a:solidFill>
                            <a:srgbClr val="ffffff"/>
                          </a:solidFill>
                          <a:latin typeface="Arial"/>
                          <a:ea typeface="Arial"/>
                        </a:rPr>
                        <a:t>Texture </a:t>
                      </a:r>
                      <a:endParaRPr b="0" lang="en-US" sz="2800" spc="-1" strike="noStrike">
                        <a:latin typeface="Arial"/>
                      </a:endParaRPr>
                    </a:p>
                  </a:txBody>
                  <a:tcPr anchor="ctr" marL="91440" marR="9144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r>
              <a:tr h="4744080">
                <a:tc>
                  <a:txBody>
                    <a:bodyPr anchor="t">
                      <a:noAutofit/>
                    </a:bodyPr>
                    <a:p>
                      <a:pPr marL="343080" indent="-190440">
                        <a:lnSpc>
                          <a:spcPct val="100000"/>
                        </a:lnSpc>
                        <a:buNone/>
                        <a:tabLst>
                          <a:tab algn="l" pos="0"/>
                        </a:tabLst>
                      </a:pPr>
                      <a:endParaRPr b="0" lang="en-US" sz="2400" spc="-1" strike="noStrike">
                        <a:latin typeface="Arial"/>
                      </a:endParaRPr>
                    </a:p>
                    <a:p>
                      <a:pPr marL="343080" indent="-343080">
                        <a:lnSpc>
                          <a:spcPct val="100000"/>
                        </a:lnSpc>
                        <a:spcBef>
                          <a:spcPts val="1199"/>
                        </a:spcBef>
                        <a:buClr>
                          <a:srgbClr val="000000"/>
                        </a:buClr>
                        <a:buFont typeface="Arial"/>
                        <a:buChar char="•"/>
                        <a:tabLst>
                          <a:tab algn="l" pos="0"/>
                        </a:tabLst>
                      </a:pPr>
                      <a:r>
                        <a:rPr b="0" lang="en-MK" sz="2400" spc="-1" strike="noStrike">
                          <a:solidFill>
                            <a:srgbClr val="000000"/>
                          </a:solidFill>
                          <a:latin typeface="Arial"/>
                          <a:ea typeface="Arial"/>
                        </a:rPr>
                        <a:t>Every frame is turned grey</a:t>
                      </a:r>
                      <a:endParaRPr b="0" lang="en-US" sz="2400" spc="-1" strike="noStrike">
                        <a:latin typeface="Arial"/>
                      </a:endParaRPr>
                    </a:p>
                    <a:p>
                      <a:pPr marL="343080" indent="-343080">
                        <a:lnSpc>
                          <a:spcPct val="100000"/>
                        </a:lnSpc>
                        <a:spcBef>
                          <a:spcPts val="1199"/>
                        </a:spcBef>
                        <a:buClr>
                          <a:srgbClr val="000000"/>
                        </a:buClr>
                        <a:buFont typeface="Arial"/>
                        <a:buChar char="•"/>
                        <a:tabLst>
                          <a:tab algn="l" pos="0"/>
                        </a:tabLst>
                      </a:pPr>
                      <a:r>
                        <a:rPr b="0" lang="en-MK" sz="2400" spc="-1" strike="noStrike">
                          <a:solidFill>
                            <a:srgbClr val="000000"/>
                          </a:solidFill>
                          <a:latin typeface="Arial"/>
                          <a:ea typeface="Arial"/>
                        </a:rPr>
                        <a:t>Resized to a 256 ⨉ 256 matrix</a:t>
                      </a:r>
                      <a:endParaRPr b="0" lang="en-US" sz="2400" spc="-1" strike="noStrike">
                        <a:latin typeface="Arial"/>
                      </a:endParaRPr>
                    </a:p>
                    <a:p>
                      <a:pPr marL="343080" indent="-343080">
                        <a:lnSpc>
                          <a:spcPct val="100000"/>
                        </a:lnSpc>
                        <a:spcBef>
                          <a:spcPts val="1199"/>
                        </a:spcBef>
                        <a:buClr>
                          <a:srgbClr val="000000"/>
                        </a:buClr>
                        <a:buFont typeface="Arial"/>
                        <a:buChar char="•"/>
                        <a:tabLst>
                          <a:tab algn="l" pos="0"/>
                        </a:tabLst>
                      </a:pPr>
                      <a:r>
                        <a:rPr b="0" lang="en-MK" sz="2400" spc="-1" strike="noStrike">
                          <a:solidFill>
                            <a:srgbClr val="000000"/>
                          </a:solidFill>
                          <a:latin typeface="Arial"/>
                          <a:ea typeface="Arial"/>
                        </a:rPr>
                        <a:t>Every cell is a 8-bit number containing the cell’s brightness intensity</a:t>
                      </a:r>
                      <a:endParaRPr b="0" lang="en-US" sz="2400" spc="-1" strike="noStrike">
                        <a:latin typeface="Arial"/>
                      </a:endParaRPr>
                    </a:p>
                    <a:p>
                      <a:pPr marL="343080" indent="-190440">
                        <a:lnSpc>
                          <a:spcPct val="100000"/>
                        </a:lnSpc>
                        <a:spcBef>
                          <a:spcPts val="1199"/>
                        </a:spcBef>
                        <a:buNone/>
                        <a:tabLst>
                          <a:tab algn="l" pos="0"/>
                        </a:tabLst>
                      </a:pPr>
                      <a:endParaRPr b="0" lang="en-US"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anchor="t">
                      <a:noAutofit/>
                    </a:bodyPr>
                    <a:p>
                      <a:pPr marL="343080" indent="-190440">
                        <a:lnSpc>
                          <a:spcPct val="100000"/>
                        </a:lnSpc>
                        <a:buNone/>
                        <a:tabLst>
                          <a:tab algn="l" pos="0"/>
                        </a:tabLst>
                      </a:pPr>
                      <a:endParaRPr b="0" lang="en-US" sz="2400" spc="-1" strike="noStrike">
                        <a:latin typeface="Arial"/>
                      </a:endParaRPr>
                    </a:p>
                    <a:p>
                      <a:pPr marL="343080" indent="-343080">
                        <a:lnSpc>
                          <a:spcPct val="100000"/>
                        </a:lnSpc>
                        <a:spcBef>
                          <a:spcPts val="1199"/>
                        </a:spcBef>
                        <a:buClr>
                          <a:srgbClr val="000000"/>
                        </a:buClr>
                        <a:buFont typeface="Arial"/>
                        <a:buChar char="•"/>
                        <a:tabLst>
                          <a:tab algn="l" pos="0"/>
                        </a:tabLst>
                      </a:pPr>
                      <a:r>
                        <a:rPr b="0" lang="en-MK" sz="2400" spc="-1" strike="noStrike">
                          <a:solidFill>
                            <a:srgbClr val="000000"/>
                          </a:solidFill>
                          <a:latin typeface="Arial"/>
                          <a:ea typeface="Arial"/>
                        </a:rPr>
                        <a:t>Canny edge detection algorithm for recognizing patterns, edges and lines</a:t>
                      </a:r>
                      <a:endParaRPr b="0" lang="en-US" sz="2400" spc="-1" strike="noStrike">
                        <a:latin typeface="Arial"/>
                      </a:endParaRPr>
                    </a:p>
                    <a:p>
                      <a:pPr marL="343080" indent="-190440">
                        <a:lnSpc>
                          <a:spcPct val="100000"/>
                        </a:lnSpc>
                        <a:spcBef>
                          <a:spcPts val="1199"/>
                        </a:spcBef>
                        <a:buNone/>
                        <a:tabLst>
                          <a:tab algn="l" pos="0"/>
                        </a:tabLst>
                      </a:pPr>
                      <a:endParaRPr b="0" lang="en-US" sz="24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r>
            </a:tbl>
          </a:graphicData>
        </a:graphic>
      </p:graphicFrame>
      <p:pic>
        <p:nvPicPr>
          <p:cNvPr id="129" name="Google Shape;155;p19" descr=""/>
          <p:cNvPicPr/>
          <p:nvPr/>
        </p:nvPicPr>
        <p:blipFill>
          <a:blip r:embed="rId1"/>
          <a:stretch/>
        </p:blipFill>
        <p:spPr>
          <a:xfrm>
            <a:off x="6477120" y="4361400"/>
            <a:ext cx="2835720" cy="2126520"/>
          </a:xfrm>
          <a:prstGeom prst="rect">
            <a:avLst/>
          </a:prstGeom>
          <a:ln w="0">
            <a:noFill/>
          </a:ln>
        </p:spPr>
      </p:pic>
      <p:pic>
        <p:nvPicPr>
          <p:cNvPr id="130" name="Google Shape;156;p19" descr=""/>
          <p:cNvPicPr/>
          <p:nvPr/>
        </p:nvPicPr>
        <p:blipFill>
          <a:blip r:embed="rId2"/>
          <a:stretch/>
        </p:blipFill>
        <p:spPr>
          <a:xfrm>
            <a:off x="9313200" y="4361400"/>
            <a:ext cx="2835720" cy="2126520"/>
          </a:xfrm>
          <a:prstGeom prst="rect">
            <a:avLst/>
          </a:prstGeom>
          <a:ln w="0">
            <a:noFill/>
          </a:ln>
        </p:spPr>
      </p:pic>
      <p:sp>
        <p:nvSpPr>
          <p:cNvPr id="131" name="Google Shape;157;p19"/>
          <p:cNvSpPr/>
          <p:nvPr/>
        </p:nvSpPr>
        <p:spPr>
          <a:xfrm>
            <a:off x="7162920" y="6488640"/>
            <a:ext cx="5028480" cy="638280"/>
          </a:xfrm>
          <a:prstGeom prst="rect">
            <a:avLst/>
          </a:prstGeom>
          <a:solidFill>
            <a:srgbClr val="0d0d0d">
              <a:alpha val="35000"/>
            </a:srgbClr>
          </a:solidFill>
          <a:ln w="0">
            <a:noFill/>
          </a:ln>
        </p:spPr>
        <p:style>
          <a:lnRef idx="0"/>
          <a:fillRef idx="0"/>
          <a:effectRef idx="0"/>
          <a:fontRef idx="minor"/>
        </p:style>
        <p:txBody>
          <a:bodyPr lIns="90000" rIns="90000" tIns="45000" bIns="45000" anchor="t">
            <a:spAutoFit/>
          </a:bodyPr>
          <a:p>
            <a:pPr algn="r">
              <a:lnSpc>
                <a:spcPct val="100000"/>
              </a:lnSpc>
              <a:buNone/>
              <a:tabLst>
                <a:tab algn="l" pos="0"/>
              </a:tabLst>
            </a:pPr>
            <a:r>
              <a:rPr b="0" lang="en-MK" sz="1800" spc="-1" strike="noStrike">
                <a:solidFill>
                  <a:srgbClr val="f2f2f2"/>
                </a:solidFill>
                <a:latin typeface="Calibri"/>
                <a:ea typeface="Calibri"/>
              </a:rPr>
              <a:t>Using the Canny edge detection algorithm example</a:t>
            </a:r>
            <a:endParaRPr b="0" lang="en-US" sz="1800" spc="-1" strike="noStrike">
              <a:latin typeface="Arial"/>
            </a:endParaRPr>
          </a:p>
        </p:txBody>
      </p:sp>
    </p:spTree>
  </p:cSld>
  <p:transition spd="med">
    <p:push dir="l"/>
  </p:transition>
  <p:timing>
    <p:tnLst>
      <p:par>
        <p:cTn id="100" dur="indefinite" restart="never" nodeType="tmRoot">
          <p:childTnLst>
            <p:seq>
              <p:cTn id="101" dur="indefinite" nodeType="mainSeq">
                <p:childTnLst>
                  <p:par>
                    <p:cTn id="102" fill="hold">
                      <p:stCondLst>
                        <p:cond delay="0"/>
                      </p:stCondLst>
                      <p:childTnLst>
                        <p:par>
                          <p:cTn id="103" fill="hold">
                            <p:stCondLst>
                              <p:cond delay="0"/>
                            </p:stCondLst>
                            <p:childTnLst>
                              <p:par>
                                <p:cTn id="104" nodeType="withEffect" fill="hold" presetClass="entr" presetID="2" presetSubtype="4">
                                  <p:stCondLst>
                                    <p:cond delay="0"/>
                                  </p:stCondLst>
                                  <p:childTnLst>
                                    <p:set>
                                      <p:cBhvr>
                                        <p:cTn id="105" dur="1" fill="hold">
                                          <p:stCondLst>
                                            <p:cond delay="0"/>
                                          </p:stCondLst>
                                        </p:cTn>
                                        <p:tgtEl>
                                          <p:spTgt spid="127"/>
                                        </p:tgtEl>
                                        <p:attrNameLst>
                                          <p:attrName>style.visibility</p:attrName>
                                        </p:attrNameLst>
                                      </p:cBhvr>
                                      <p:to>
                                        <p:strVal val="visible"/>
                                      </p:to>
                                    </p:set>
                                    <p:anim calcmode="lin" valueType="num">
                                      <p:cBhvr additive="repl">
                                        <p:cTn id="106" dur="500"/>
                                        <p:tgtEl>
                                          <p:spTgt spid="1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Google Shape;162;p20" descr=""/>
          <p:cNvPicPr/>
          <p:nvPr/>
        </p:nvPicPr>
        <p:blipFill>
          <a:blip r:embed="rId1"/>
          <a:stretch/>
        </p:blipFill>
        <p:spPr>
          <a:xfrm>
            <a:off x="8640" y="0"/>
            <a:ext cx="12182760" cy="6857280"/>
          </a:xfrm>
          <a:prstGeom prst="rect">
            <a:avLst/>
          </a:prstGeom>
          <a:ln w="0">
            <a:noFill/>
          </a:ln>
        </p:spPr>
      </p:pic>
      <p:sp>
        <p:nvSpPr>
          <p:cNvPr id="133" name="PlaceHolder 1"/>
          <p:cNvSpPr>
            <a:spLocks noGrp="1"/>
          </p:cNvSpPr>
          <p:nvPr>
            <p:ph/>
          </p:nvPr>
        </p:nvSpPr>
        <p:spPr>
          <a:xfrm>
            <a:off x="838080" y="1605960"/>
            <a:ext cx="10514880" cy="4350600"/>
          </a:xfrm>
          <a:prstGeom prst="rect">
            <a:avLst/>
          </a:prstGeom>
          <a:noFill/>
          <a:ln w="0">
            <a:noFill/>
          </a:ln>
        </p:spPr>
        <p:txBody>
          <a:bodyPr lIns="90000" rIns="90000" tIns="45000" bIns="45000" anchor="t">
            <a:normAutofit/>
          </a:bodyPr>
          <a:p>
            <a:pPr algn="ctr">
              <a:lnSpc>
                <a:spcPct val="90000"/>
              </a:lnSpc>
              <a:buNone/>
              <a:tabLst>
                <a:tab algn="l" pos="0"/>
              </a:tabLst>
            </a:pPr>
            <a:r>
              <a:rPr b="0" lang="en-MK" sz="2800" spc="-1" strike="noStrike">
                <a:solidFill>
                  <a:srgbClr val="f2f2f2"/>
                </a:solidFill>
                <a:latin typeface="Calibri"/>
                <a:ea typeface="Calibri"/>
              </a:rPr>
              <a:t>Brightness and texture matrices are turned into frequency arrays</a:t>
            </a:r>
            <a:endParaRPr b="0" lang="en-US" sz="2800" spc="-1" strike="noStrike">
              <a:latin typeface="Arial"/>
            </a:endParaRPr>
          </a:p>
          <a:p>
            <a:pPr algn="ctr">
              <a:lnSpc>
                <a:spcPct val="90000"/>
              </a:lnSpc>
              <a:spcBef>
                <a:spcPts val="1001"/>
              </a:spcBef>
              <a:buNone/>
              <a:tabLst>
                <a:tab algn="l" pos="0"/>
              </a:tabLst>
            </a:pPr>
            <a:endParaRPr b="0" lang="en-US" sz="2800" spc="-1" strike="noStrike">
              <a:latin typeface="Arial"/>
            </a:endParaRPr>
          </a:p>
          <a:p>
            <a:pPr algn="ctr">
              <a:lnSpc>
                <a:spcPct val="90000"/>
              </a:lnSpc>
              <a:spcBef>
                <a:spcPts val="1001"/>
              </a:spcBef>
              <a:buNone/>
              <a:tabLst>
                <a:tab algn="l" pos="0"/>
              </a:tabLst>
            </a:pPr>
            <a:r>
              <a:rPr b="0" lang="en-MK" sz="2800" spc="-1" strike="noStrike">
                <a:solidFill>
                  <a:srgbClr val="f2f2f2"/>
                </a:solidFill>
                <a:latin typeface="Calibri"/>
                <a:ea typeface="Calibri"/>
              </a:rPr>
              <a:t>Normalizing the audio signals</a:t>
            </a:r>
            <a:endParaRPr b="0" lang="en-US" sz="2800" spc="-1" strike="noStrike">
              <a:latin typeface="Arial"/>
            </a:endParaRPr>
          </a:p>
          <a:p>
            <a:pPr algn="ctr">
              <a:lnSpc>
                <a:spcPct val="90000"/>
              </a:lnSpc>
              <a:spcBef>
                <a:spcPts val="1001"/>
              </a:spcBef>
              <a:buNone/>
              <a:tabLst>
                <a:tab algn="l" pos="0"/>
              </a:tabLst>
            </a:pPr>
            <a:endParaRPr b="0" lang="en-US" sz="2800" spc="-1" strike="noStrike">
              <a:latin typeface="Arial"/>
            </a:endParaRPr>
          </a:p>
          <a:p>
            <a:pPr algn="ctr">
              <a:lnSpc>
                <a:spcPct val="90000"/>
              </a:lnSpc>
              <a:spcBef>
                <a:spcPts val="1001"/>
              </a:spcBef>
              <a:buNone/>
              <a:tabLst>
                <a:tab algn="l" pos="0"/>
              </a:tabLst>
            </a:pPr>
            <a:r>
              <a:rPr b="0" lang="en-MK" sz="2800" spc="-1" strike="noStrike">
                <a:solidFill>
                  <a:srgbClr val="f2f2f2"/>
                </a:solidFill>
                <a:latin typeface="Calibri"/>
                <a:ea typeface="Calibri"/>
              </a:rPr>
              <a:t>Extracting the mean color of the frame</a:t>
            </a:r>
            <a:endParaRPr b="0" lang="en-US" sz="2800" spc="-1" strike="noStrike">
              <a:latin typeface="Arial"/>
            </a:endParaRPr>
          </a:p>
          <a:p>
            <a:pPr algn="ctr">
              <a:lnSpc>
                <a:spcPct val="90000"/>
              </a:lnSpc>
              <a:spcBef>
                <a:spcPts val="1001"/>
              </a:spcBef>
              <a:buNone/>
              <a:tabLst>
                <a:tab algn="l" pos="0"/>
              </a:tabLst>
            </a:pPr>
            <a:endParaRPr b="0" lang="en-US" sz="2800" spc="-1" strike="noStrike">
              <a:latin typeface="Arial"/>
            </a:endParaRPr>
          </a:p>
          <a:p>
            <a:pPr algn="ctr">
              <a:lnSpc>
                <a:spcPct val="90000"/>
              </a:lnSpc>
              <a:spcBef>
                <a:spcPts val="1001"/>
              </a:spcBef>
              <a:buNone/>
              <a:tabLst>
                <a:tab algn="l" pos="0"/>
              </a:tabLst>
            </a:pPr>
            <a:r>
              <a:rPr b="0" lang="en-MK" sz="2800" spc="-1" strike="noStrike">
                <a:solidFill>
                  <a:srgbClr val="f2f2f2"/>
                </a:solidFill>
                <a:latin typeface="Calibri"/>
                <a:ea typeface="Calibri"/>
              </a:rPr>
              <a:t>Merging all audio signals</a:t>
            </a:r>
            <a:endParaRPr b="0" lang="en-US" sz="2800" spc="-1" strike="noStrike">
              <a:latin typeface="Arial"/>
            </a:endParaRPr>
          </a:p>
        </p:txBody>
      </p:sp>
      <p:sp>
        <p:nvSpPr>
          <p:cNvPr id="134" name="Google Shape;164;p20"/>
          <p:cNvSpPr/>
          <p:nvPr/>
        </p:nvSpPr>
        <p:spPr>
          <a:xfrm>
            <a:off x="5986440" y="2400840"/>
            <a:ext cx="185400" cy="642600"/>
          </a:xfrm>
          <a:prstGeom prst="downArrow">
            <a:avLst>
              <a:gd name="adj1" fmla="val 50000"/>
              <a:gd name="adj2" fmla="val 50000"/>
            </a:avLst>
          </a:prstGeom>
          <a:solidFill>
            <a:srgbClr val="e7e7e7"/>
          </a:solidFill>
          <a:ln w="0">
            <a:noFill/>
          </a:ln>
        </p:spPr>
        <p:style>
          <a:lnRef idx="0"/>
          <a:fillRef idx="0"/>
          <a:effectRef idx="0"/>
          <a:fontRef idx="minor"/>
        </p:style>
      </p:sp>
      <p:sp>
        <p:nvSpPr>
          <p:cNvPr id="135" name="Google Shape;165;p20"/>
          <p:cNvSpPr/>
          <p:nvPr/>
        </p:nvSpPr>
        <p:spPr>
          <a:xfrm>
            <a:off x="5967000" y="3441600"/>
            <a:ext cx="185400" cy="642600"/>
          </a:xfrm>
          <a:prstGeom prst="downArrow">
            <a:avLst>
              <a:gd name="adj1" fmla="val 50000"/>
              <a:gd name="adj2" fmla="val 50000"/>
            </a:avLst>
          </a:prstGeom>
          <a:solidFill>
            <a:srgbClr val="e7e7e7"/>
          </a:solidFill>
          <a:ln w="0">
            <a:noFill/>
          </a:ln>
        </p:spPr>
        <p:style>
          <a:lnRef idx="0"/>
          <a:fillRef idx="0"/>
          <a:effectRef idx="0"/>
          <a:fontRef idx="minor"/>
        </p:style>
      </p:sp>
      <p:sp>
        <p:nvSpPr>
          <p:cNvPr id="136" name="Google Shape;166;p20"/>
          <p:cNvSpPr/>
          <p:nvPr/>
        </p:nvSpPr>
        <p:spPr>
          <a:xfrm>
            <a:off x="5986440" y="4498560"/>
            <a:ext cx="185400" cy="578880"/>
          </a:xfrm>
          <a:prstGeom prst="downArrow">
            <a:avLst>
              <a:gd name="adj1" fmla="val 50000"/>
              <a:gd name="adj2" fmla="val 50000"/>
            </a:avLst>
          </a:prstGeom>
          <a:solidFill>
            <a:srgbClr val="e7e7e7"/>
          </a:solidFill>
          <a:ln w="0">
            <a:noFill/>
          </a:ln>
        </p:spPr>
        <p:style>
          <a:lnRef idx="0"/>
          <a:fillRef idx="0"/>
          <a:effectRef idx="0"/>
          <a:fontRef idx="minor"/>
        </p:style>
      </p:sp>
      <p:sp>
        <p:nvSpPr>
          <p:cNvPr id="137" name="PlaceHolder 2"/>
          <p:cNvSpPr>
            <a:spLocks noGrp="1"/>
          </p:cNvSpPr>
          <p:nvPr>
            <p:ph type="title"/>
          </p:nvPr>
        </p:nvSpPr>
        <p:spPr>
          <a:xfrm>
            <a:off x="838080" y="280800"/>
            <a:ext cx="10514880" cy="1324800"/>
          </a:xfrm>
          <a:prstGeom prst="rect">
            <a:avLst/>
          </a:prstGeom>
          <a:noFill/>
          <a:ln w="0">
            <a:noFill/>
          </a:ln>
        </p:spPr>
        <p:txBody>
          <a:bodyPr lIns="90000" rIns="90000" tIns="45000" bIns="45000" anchor="ctr">
            <a:normAutofit/>
          </a:bodyPr>
          <a:p>
            <a:pPr algn="ctr">
              <a:lnSpc>
                <a:spcPct val="90000"/>
              </a:lnSpc>
              <a:buNone/>
              <a:tabLst>
                <a:tab algn="l" pos="0"/>
              </a:tabLst>
            </a:pPr>
            <a:r>
              <a:rPr b="0" lang="en-MK" sz="4000" spc="-1" strike="noStrike">
                <a:solidFill>
                  <a:srgbClr val="f2f2f2"/>
                </a:solidFill>
                <a:latin typeface="Helvetica Neue"/>
                <a:ea typeface="Helvetica Neue"/>
              </a:rPr>
              <a:t>Finishing the audio</a:t>
            </a:r>
            <a:endParaRPr b="0" lang="en-US" sz="4000" spc="-1" strike="noStrike">
              <a:latin typeface="Arial"/>
            </a:endParaRPr>
          </a:p>
        </p:txBody>
      </p:sp>
      <p:sp>
        <p:nvSpPr>
          <p:cNvPr id="138" name="Google Shape;168;p20"/>
          <p:cNvSpPr/>
          <p:nvPr/>
        </p:nvSpPr>
        <p:spPr>
          <a:xfrm>
            <a:off x="3602520" y="1280160"/>
            <a:ext cx="479988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pic>
        <p:nvPicPr>
          <p:cNvPr id="139" name="Google Shape;169;p20" descr=""/>
          <p:cNvPicPr/>
          <p:nvPr/>
        </p:nvPicPr>
        <p:blipFill>
          <a:blip r:embed="rId2"/>
          <a:stretch/>
        </p:blipFill>
        <p:spPr>
          <a:xfrm>
            <a:off x="8640" y="4104000"/>
            <a:ext cx="12174480" cy="3885480"/>
          </a:xfrm>
          <a:prstGeom prst="rect">
            <a:avLst/>
          </a:prstGeom>
          <a:ln w="0">
            <a:noFill/>
          </a:ln>
        </p:spPr>
      </p:pic>
    </p:spTree>
  </p:cSld>
  <p:transition spd="med">
    <p:push dir="l"/>
  </p:transition>
  <p:timing>
    <p:tnLst>
      <p:par>
        <p:cTn id="107" dur="indefinite" restart="never" nodeType="tmRoot">
          <p:childTnLst>
            <p:seq>
              <p:cTn id="108" dur="indefinite" nodeType="mainSeq">
                <p:childTnLst>
                  <p:par>
                    <p:cTn id="109" fill="hold">
                      <p:stCondLst>
                        <p:cond delay="0"/>
                      </p:stCondLst>
                      <p:childTnLst>
                        <p:par>
                          <p:cTn id="110" fill="hold">
                            <p:stCondLst>
                              <p:cond delay="0"/>
                            </p:stCondLst>
                            <p:childTnLst>
                              <p:par>
                                <p:cTn id="111" nodeType="withEffect" fill="hold" presetClass="entr" presetID="2" presetSubtype="4">
                                  <p:stCondLst>
                                    <p:cond delay="0"/>
                                  </p:stCondLst>
                                  <p:childTnLst>
                                    <p:set>
                                      <p:cBhvr>
                                        <p:cTn id="112" dur="1" fill="hold">
                                          <p:stCondLst>
                                            <p:cond delay="0"/>
                                          </p:stCondLst>
                                        </p:cTn>
                                        <p:tgtEl>
                                          <p:spTgt spid="137"/>
                                        </p:tgtEl>
                                        <p:attrNameLst>
                                          <p:attrName>style.visibility</p:attrName>
                                        </p:attrNameLst>
                                      </p:cBhvr>
                                      <p:to>
                                        <p:strVal val="visible"/>
                                      </p:to>
                                    </p:set>
                                    <p:anim calcmode="lin" valueType="num">
                                      <p:cBhvr additive="repl">
                                        <p:cTn id="113" dur="500"/>
                                        <p:tgtEl>
                                          <p:spTgt spid="137"/>
                                        </p:tgtEl>
                                        <p:attrNameLst>
                                          <p:attrName>ppt_y</p:attrName>
                                        </p:attrNameLst>
                                      </p:cBhvr>
                                      <p:tavLst>
                                        <p:tav tm="0">
                                          <p:val>
                                            <p:strVal val="#ppt_y+1"/>
                                          </p:val>
                                        </p:tav>
                                        <p:tav tm="100000">
                                          <p:val>
                                            <p:strVal val="#ppt_y"/>
                                          </p:val>
                                        </p:tav>
                                      </p:tavLst>
                                    </p:anim>
                                  </p:childTnLst>
                                </p:cTn>
                              </p:par>
                              <p:par>
                                <p:cTn id="114" nodeType="withEffect" fill="hold" presetClass="entr" presetID="2" presetSubtype="4">
                                  <p:stCondLst>
                                    <p:cond delay="0"/>
                                  </p:stCondLst>
                                  <p:childTnLst>
                                    <p:set>
                                      <p:cBhvr>
                                        <p:cTn id="115" dur="1" fill="hold">
                                          <p:stCondLst>
                                            <p:cond delay="0"/>
                                          </p:stCondLst>
                                        </p:cTn>
                                        <p:tgtEl>
                                          <p:spTgt spid="138"/>
                                        </p:tgtEl>
                                        <p:attrNameLst>
                                          <p:attrName>style.visibility</p:attrName>
                                        </p:attrNameLst>
                                      </p:cBhvr>
                                      <p:to>
                                        <p:strVal val="visible"/>
                                      </p:to>
                                    </p:set>
                                    <p:anim calcmode="lin" valueType="num">
                                      <p:cBhvr additive="repl">
                                        <p:cTn id="116" dur="500"/>
                                        <p:tgtEl>
                                          <p:spTgt spid="138"/>
                                        </p:tgtEl>
                                        <p:attrNameLst>
                                          <p:attrName>ppt_y</p:attrName>
                                        </p:attrNameLst>
                                      </p:cBhvr>
                                      <p:tavLst>
                                        <p:tav tm="0">
                                          <p:val>
                                            <p:strVal val="#ppt_y+1"/>
                                          </p:val>
                                        </p:tav>
                                        <p:tav tm="100000">
                                          <p:val>
                                            <p:strVal val="#ppt_y"/>
                                          </p:val>
                                        </p:tav>
                                      </p:tavLst>
                                    </p:anim>
                                  </p:childTnLst>
                                </p:cTn>
                              </p:par>
                            </p:childTnLst>
                          </p:cTn>
                        </p:par>
                        <p:par>
                          <p:cTn id="117" fill="hold">
                            <p:stCondLst>
                              <p:cond delay="500"/>
                            </p:stCondLst>
                            <p:childTnLst>
                              <p:par>
                                <p:cTn id="118" nodeType="afterEffect" fill="hold" presetClass="entr" presetID="2" presetSubtype="4">
                                  <p:stCondLst>
                                    <p:cond delay="0"/>
                                  </p:stCondLst>
                                  <p:childTnLst>
                                    <p:set>
                                      <p:cBhvr>
                                        <p:cTn id="119" dur="1" fill="hold">
                                          <p:stCondLst>
                                            <p:cond delay="0"/>
                                          </p:stCondLst>
                                        </p:cTn>
                                        <p:tgtEl>
                                          <p:spTgt spid="133">
                                            <p:txEl>
                                              <p:pRg st="0" end="0"/>
                                            </p:txEl>
                                          </p:spTgt>
                                        </p:tgtEl>
                                        <p:attrNameLst>
                                          <p:attrName>style.visibility</p:attrName>
                                        </p:attrNameLst>
                                      </p:cBhvr>
                                      <p:to>
                                        <p:strVal val="visible"/>
                                      </p:to>
                                    </p:set>
                                    <p:anim calcmode="lin" valueType="num">
                                      <p:cBhvr additive="repl">
                                        <p:cTn id="120" dur="500"/>
                                        <p:tgtEl>
                                          <p:spTgt spid="133">
                                            <p:txEl>
                                              <p:pRg st="0" end="0"/>
                                            </p:txEl>
                                          </p:spTgt>
                                        </p:tgtEl>
                                        <p:attrNameLst>
                                          <p:attrName>ppt_y</p:attrName>
                                        </p:attrNameLst>
                                      </p:cBhvr>
                                      <p:tavLst>
                                        <p:tav tm="0">
                                          <p:val>
                                            <p:strVal val="#ppt_y+1"/>
                                          </p:val>
                                        </p:tav>
                                        <p:tav tm="100000">
                                          <p:val>
                                            <p:strVal val="#ppt_y"/>
                                          </p:val>
                                        </p:tav>
                                      </p:tavLst>
                                    </p:anim>
                                  </p:childTnLst>
                                </p:cTn>
                              </p:par>
                            </p:childTnLst>
                          </p:cTn>
                        </p:par>
                        <p:par>
                          <p:cTn id="121" fill="hold">
                            <p:stCondLst>
                              <p:cond delay="1000"/>
                            </p:stCondLst>
                            <p:childTnLst>
                              <p:par>
                                <p:cTn id="122" nodeType="afterEffect" fill="hold" presetClass="entr" presetID="2" presetSubtype="4">
                                  <p:stCondLst>
                                    <p:cond delay="0"/>
                                  </p:stCondLst>
                                  <p:childTnLst>
                                    <p:set>
                                      <p:cBhvr>
                                        <p:cTn id="123" dur="1" fill="hold">
                                          <p:stCondLst>
                                            <p:cond delay="0"/>
                                          </p:stCondLst>
                                        </p:cTn>
                                        <p:tgtEl>
                                          <p:spTgt spid="133">
                                            <p:txEl>
                                              <p:pRg st="1" end="1"/>
                                            </p:txEl>
                                          </p:spTgt>
                                        </p:tgtEl>
                                        <p:attrNameLst>
                                          <p:attrName>style.visibility</p:attrName>
                                        </p:attrNameLst>
                                      </p:cBhvr>
                                      <p:to>
                                        <p:strVal val="visible"/>
                                      </p:to>
                                    </p:set>
                                    <p:anim calcmode="lin" valueType="num">
                                      <p:cBhvr additive="repl">
                                        <p:cTn id="124" dur="500"/>
                                        <p:tgtEl>
                                          <p:spTgt spid="133">
                                            <p:txEl>
                                              <p:pRg st="1" end="1"/>
                                            </p:txEl>
                                          </p:spTgt>
                                        </p:tgtEl>
                                        <p:attrNameLst>
                                          <p:attrName>ppt_y</p:attrName>
                                        </p:attrNameLst>
                                      </p:cBhvr>
                                      <p:tavLst>
                                        <p:tav tm="0">
                                          <p:val>
                                            <p:strVal val="#ppt_y+1"/>
                                          </p:val>
                                        </p:tav>
                                        <p:tav tm="100000">
                                          <p:val>
                                            <p:strVal val="#ppt_y"/>
                                          </p:val>
                                        </p:tav>
                                      </p:tavLst>
                                    </p:anim>
                                  </p:childTnLst>
                                </p:cTn>
                              </p:par>
                            </p:childTnLst>
                          </p:cTn>
                        </p:par>
                        <p:par>
                          <p:cTn id="125" fill="hold">
                            <p:stCondLst>
                              <p:cond delay="1500"/>
                            </p:stCondLst>
                            <p:childTnLst>
                              <p:par>
                                <p:cTn id="126" nodeType="afterEffect" fill="hold" presetClass="entr" presetID="2" presetSubtype="4">
                                  <p:stCondLst>
                                    <p:cond delay="0"/>
                                  </p:stCondLst>
                                  <p:childTnLst>
                                    <p:set>
                                      <p:cBhvr>
                                        <p:cTn id="127" dur="1" fill="hold">
                                          <p:stCondLst>
                                            <p:cond delay="0"/>
                                          </p:stCondLst>
                                        </p:cTn>
                                        <p:tgtEl>
                                          <p:spTgt spid="133">
                                            <p:txEl>
                                              <p:pRg st="2" end="2"/>
                                            </p:txEl>
                                          </p:spTgt>
                                        </p:tgtEl>
                                        <p:attrNameLst>
                                          <p:attrName>style.visibility</p:attrName>
                                        </p:attrNameLst>
                                      </p:cBhvr>
                                      <p:to>
                                        <p:strVal val="visible"/>
                                      </p:to>
                                    </p:set>
                                    <p:anim calcmode="lin" valueType="num">
                                      <p:cBhvr additive="repl">
                                        <p:cTn id="128" dur="500"/>
                                        <p:tgtEl>
                                          <p:spTgt spid="133">
                                            <p:txEl>
                                              <p:pRg st="2" end="2"/>
                                            </p:txEl>
                                          </p:spTgt>
                                        </p:tgtEl>
                                        <p:attrNameLst>
                                          <p:attrName>ppt_y</p:attrName>
                                        </p:attrNameLst>
                                      </p:cBhvr>
                                      <p:tavLst>
                                        <p:tav tm="0">
                                          <p:val>
                                            <p:strVal val="#ppt_y+1"/>
                                          </p:val>
                                        </p:tav>
                                        <p:tav tm="100000">
                                          <p:val>
                                            <p:strVal val="#ppt_y"/>
                                          </p:val>
                                        </p:tav>
                                      </p:tavLst>
                                    </p:anim>
                                  </p:childTnLst>
                                </p:cTn>
                              </p:par>
                            </p:childTnLst>
                          </p:cTn>
                        </p:par>
                        <p:par>
                          <p:cTn id="129" fill="hold">
                            <p:stCondLst>
                              <p:cond delay="2000"/>
                            </p:stCondLst>
                            <p:childTnLst>
                              <p:par>
                                <p:cTn id="130" nodeType="afterEffect" fill="hold" presetClass="entr" presetID="2" presetSubtype="4">
                                  <p:stCondLst>
                                    <p:cond delay="0"/>
                                  </p:stCondLst>
                                  <p:childTnLst>
                                    <p:set>
                                      <p:cBhvr>
                                        <p:cTn id="131" dur="1" fill="hold">
                                          <p:stCondLst>
                                            <p:cond delay="0"/>
                                          </p:stCondLst>
                                        </p:cTn>
                                        <p:tgtEl>
                                          <p:spTgt spid="133">
                                            <p:txEl>
                                              <p:pRg st="3" end="3"/>
                                            </p:txEl>
                                          </p:spTgt>
                                        </p:tgtEl>
                                        <p:attrNameLst>
                                          <p:attrName>style.visibility</p:attrName>
                                        </p:attrNameLst>
                                      </p:cBhvr>
                                      <p:to>
                                        <p:strVal val="visible"/>
                                      </p:to>
                                    </p:set>
                                    <p:anim calcmode="lin" valueType="num">
                                      <p:cBhvr additive="repl">
                                        <p:cTn id="132" dur="500"/>
                                        <p:tgtEl>
                                          <p:spTgt spid="133">
                                            <p:txEl>
                                              <p:pRg st="3" end="3"/>
                                            </p:txEl>
                                          </p:spTgt>
                                        </p:tgtEl>
                                        <p:attrNameLst>
                                          <p:attrName>ppt_y</p:attrName>
                                        </p:attrNameLst>
                                      </p:cBhvr>
                                      <p:tavLst>
                                        <p:tav tm="0">
                                          <p:val>
                                            <p:strVal val="#ppt_y+1"/>
                                          </p:val>
                                        </p:tav>
                                        <p:tav tm="100000">
                                          <p:val>
                                            <p:strVal val="#ppt_y"/>
                                          </p:val>
                                        </p:tav>
                                      </p:tavLst>
                                    </p:anim>
                                  </p:childTnLst>
                                </p:cTn>
                              </p:par>
                            </p:childTnLst>
                          </p:cTn>
                        </p:par>
                        <p:par>
                          <p:cTn id="133" fill="hold">
                            <p:stCondLst>
                              <p:cond delay="2500"/>
                            </p:stCondLst>
                            <p:childTnLst>
                              <p:par>
                                <p:cTn id="134" nodeType="afterEffect" fill="hold" presetClass="entr" presetID="2" presetSubtype="4">
                                  <p:stCondLst>
                                    <p:cond delay="0"/>
                                  </p:stCondLst>
                                  <p:childTnLst>
                                    <p:set>
                                      <p:cBhvr>
                                        <p:cTn id="135" dur="1" fill="hold">
                                          <p:stCondLst>
                                            <p:cond delay="0"/>
                                          </p:stCondLst>
                                        </p:cTn>
                                        <p:tgtEl>
                                          <p:spTgt spid="133">
                                            <p:txEl>
                                              <p:pRg st="4" end="4"/>
                                            </p:txEl>
                                          </p:spTgt>
                                        </p:tgtEl>
                                        <p:attrNameLst>
                                          <p:attrName>style.visibility</p:attrName>
                                        </p:attrNameLst>
                                      </p:cBhvr>
                                      <p:to>
                                        <p:strVal val="visible"/>
                                      </p:to>
                                    </p:set>
                                    <p:anim calcmode="lin" valueType="num">
                                      <p:cBhvr additive="repl">
                                        <p:cTn id="136" dur="500"/>
                                        <p:tgtEl>
                                          <p:spTgt spid="133">
                                            <p:txEl>
                                              <p:pRg st="4" end="4"/>
                                            </p:txEl>
                                          </p:spTgt>
                                        </p:tgtEl>
                                        <p:attrNameLst>
                                          <p:attrName>ppt_y</p:attrName>
                                        </p:attrNameLst>
                                      </p:cBhvr>
                                      <p:tavLst>
                                        <p:tav tm="0">
                                          <p:val>
                                            <p:strVal val="#ppt_y+1"/>
                                          </p:val>
                                        </p:tav>
                                        <p:tav tm="100000">
                                          <p:val>
                                            <p:strVal val="#ppt_y"/>
                                          </p:val>
                                        </p:tav>
                                      </p:tavLst>
                                    </p:anim>
                                  </p:childTnLst>
                                </p:cTn>
                              </p:par>
                            </p:childTnLst>
                          </p:cTn>
                        </p:par>
                        <p:par>
                          <p:cTn id="137" fill="hold">
                            <p:stCondLst>
                              <p:cond delay="3000"/>
                            </p:stCondLst>
                            <p:childTnLst>
                              <p:par>
                                <p:cTn id="138" nodeType="afterEffect" fill="hold" presetClass="entr" presetID="2" presetSubtype="4">
                                  <p:stCondLst>
                                    <p:cond delay="0"/>
                                  </p:stCondLst>
                                  <p:childTnLst>
                                    <p:set>
                                      <p:cBhvr>
                                        <p:cTn id="139" dur="1" fill="hold">
                                          <p:stCondLst>
                                            <p:cond delay="0"/>
                                          </p:stCondLst>
                                        </p:cTn>
                                        <p:tgtEl>
                                          <p:spTgt spid="133">
                                            <p:txEl>
                                              <p:pRg st="5" end="5"/>
                                            </p:txEl>
                                          </p:spTgt>
                                        </p:tgtEl>
                                        <p:attrNameLst>
                                          <p:attrName>style.visibility</p:attrName>
                                        </p:attrNameLst>
                                      </p:cBhvr>
                                      <p:to>
                                        <p:strVal val="visible"/>
                                      </p:to>
                                    </p:set>
                                    <p:anim calcmode="lin" valueType="num">
                                      <p:cBhvr additive="repl">
                                        <p:cTn id="140" dur="500"/>
                                        <p:tgtEl>
                                          <p:spTgt spid="133">
                                            <p:txEl>
                                              <p:pRg st="5" end="5"/>
                                            </p:txEl>
                                          </p:spTgt>
                                        </p:tgtEl>
                                        <p:attrNameLst>
                                          <p:attrName>ppt_y</p:attrName>
                                        </p:attrNameLst>
                                      </p:cBhvr>
                                      <p:tavLst>
                                        <p:tav tm="0">
                                          <p:val>
                                            <p:strVal val="#ppt_y+1"/>
                                          </p:val>
                                        </p:tav>
                                        <p:tav tm="100000">
                                          <p:val>
                                            <p:strVal val="#ppt_y"/>
                                          </p:val>
                                        </p:tav>
                                      </p:tavLst>
                                    </p:anim>
                                  </p:childTnLst>
                                </p:cTn>
                              </p:par>
                            </p:childTnLst>
                          </p:cTn>
                        </p:par>
                        <p:par>
                          <p:cTn id="141" fill="hold">
                            <p:stCondLst>
                              <p:cond delay="3500"/>
                            </p:stCondLst>
                            <p:childTnLst>
                              <p:par>
                                <p:cTn id="142" nodeType="afterEffect" fill="hold" presetClass="entr" presetID="2" presetSubtype="4">
                                  <p:stCondLst>
                                    <p:cond delay="0"/>
                                  </p:stCondLst>
                                  <p:childTnLst>
                                    <p:set>
                                      <p:cBhvr>
                                        <p:cTn id="143" dur="1" fill="hold">
                                          <p:stCondLst>
                                            <p:cond delay="0"/>
                                          </p:stCondLst>
                                        </p:cTn>
                                        <p:tgtEl>
                                          <p:spTgt spid="133">
                                            <p:txEl>
                                              <p:pRg st="6" end="6"/>
                                            </p:txEl>
                                          </p:spTgt>
                                        </p:tgtEl>
                                        <p:attrNameLst>
                                          <p:attrName>style.visibility</p:attrName>
                                        </p:attrNameLst>
                                      </p:cBhvr>
                                      <p:to>
                                        <p:strVal val="visible"/>
                                      </p:to>
                                    </p:set>
                                    <p:anim calcmode="lin" valueType="num">
                                      <p:cBhvr additive="repl">
                                        <p:cTn id="144" dur="500"/>
                                        <p:tgtEl>
                                          <p:spTgt spid="133">
                                            <p:txEl>
                                              <p:pRg st="6" end="6"/>
                                            </p:txEl>
                                          </p:spTgt>
                                        </p:tgtEl>
                                        <p:attrNameLst>
                                          <p:attrName>ppt_y</p:attrName>
                                        </p:attrNameLst>
                                      </p:cBhvr>
                                      <p:tavLst>
                                        <p:tav tm="0">
                                          <p:val>
                                            <p:strVal val="#ppt_y+1"/>
                                          </p:val>
                                        </p:tav>
                                        <p:tav tm="100000">
                                          <p:val>
                                            <p:strVal val="#ppt_y"/>
                                          </p:val>
                                        </p:tav>
                                      </p:tavLst>
                                    </p:anim>
                                  </p:childTnLst>
                                </p:cTn>
                              </p:par>
                            </p:childTnLst>
                          </p:cTn>
                        </p:par>
                        <p:par>
                          <p:cTn id="145" fill="hold">
                            <p:stCondLst>
                              <p:cond delay="4000"/>
                            </p:stCondLst>
                            <p:childTnLst>
                              <p:par>
                                <p:cTn id="146" nodeType="afterEffect" fill="hold" presetClass="entr" presetID="2" presetSubtype="4">
                                  <p:stCondLst>
                                    <p:cond delay="0"/>
                                  </p:stCondLst>
                                  <p:childTnLst>
                                    <p:set>
                                      <p:cBhvr>
                                        <p:cTn id="147" dur="1" fill="hold">
                                          <p:stCondLst>
                                            <p:cond delay="0"/>
                                          </p:stCondLst>
                                        </p:cTn>
                                        <p:tgtEl>
                                          <p:spTgt spid="134"/>
                                        </p:tgtEl>
                                        <p:attrNameLst>
                                          <p:attrName>style.visibility</p:attrName>
                                        </p:attrNameLst>
                                      </p:cBhvr>
                                      <p:to>
                                        <p:strVal val="visible"/>
                                      </p:to>
                                    </p:set>
                                    <p:anim calcmode="lin" valueType="num">
                                      <p:cBhvr additive="repl">
                                        <p:cTn id="148" dur="500"/>
                                        <p:tgtEl>
                                          <p:spTgt spid="134"/>
                                        </p:tgtEl>
                                        <p:attrNameLst>
                                          <p:attrName>ppt_y</p:attrName>
                                        </p:attrNameLst>
                                      </p:cBhvr>
                                      <p:tavLst>
                                        <p:tav tm="0">
                                          <p:val>
                                            <p:strVal val="#ppt_y+1"/>
                                          </p:val>
                                        </p:tav>
                                        <p:tav tm="100000">
                                          <p:val>
                                            <p:strVal val="#ppt_y"/>
                                          </p:val>
                                        </p:tav>
                                      </p:tavLst>
                                    </p:anim>
                                  </p:childTnLst>
                                </p:cTn>
                              </p:par>
                            </p:childTnLst>
                          </p:cTn>
                        </p:par>
                        <p:par>
                          <p:cTn id="149" fill="hold">
                            <p:stCondLst>
                              <p:cond delay="4500"/>
                            </p:stCondLst>
                            <p:childTnLst>
                              <p:par>
                                <p:cTn id="150" nodeType="afterEffect" fill="hold" presetClass="entr" presetID="2" presetSubtype="4">
                                  <p:stCondLst>
                                    <p:cond delay="0"/>
                                  </p:stCondLst>
                                  <p:childTnLst>
                                    <p:set>
                                      <p:cBhvr>
                                        <p:cTn id="151" dur="1" fill="hold">
                                          <p:stCondLst>
                                            <p:cond delay="0"/>
                                          </p:stCondLst>
                                        </p:cTn>
                                        <p:tgtEl>
                                          <p:spTgt spid="135"/>
                                        </p:tgtEl>
                                        <p:attrNameLst>
                                          <p:attrName>style.visibility</p:attrName>
                                        </p:attrNameLst>
                                      </p:cBhvr>
                                      <p:to>
                                        <p:strVal val="visible"/>
                                      </p:to>
                                    </p:set>
                                    <p:anim calcmode="lin" valueType="num">
                                      <p:cBhvr additive="repl">
                                        <p:cTn id="152" dur="500"/>
                                        <p:tgtEl>
                                          <p:spTgt spid="135"/>
                                        </p:tgtEl>
                                        <p:attrNameLst>
                                          <p:attrName>ppt_y</p:attrName>
                                        </p:attrNameLst>
                                      </p:cBhvr>
                                      <p:tavLst>
                                        <p:tav tm="0">
                                          <p:val>
                                            <p:strVal val="#ppt_y+1"/>
                                          </p:val>
                                        </p:tav>
                                        <p:tav tm="100000">
                                          <p:val>
                                            <p:strVal val="#ppt_y"/>
                                          </p:val>
                                        </p:tav>
                                      </p:tavLst>
                                    </p:anim>
                                  </p:childTnLst>
                                </p:cTn>
                              </p:par>
                            </p:childTnLst>
                          </p:cTn>
                        </p:par>
                        <p:par>
                          <p:cTn id="153" fill="hold">
                            <p:stCondLst>
                              <p:cond delay="5000"/>
                            </p:stCondLst>
                            <p:childTnLst>
                              <p:par>
                                <p:cTn id="154" nodeType="afterEffect" fill="hold" presetClass="entr" presetID="2" presetSubtype="4">
                                  <p:stCondLst>
                                    <p:cond delay="0"/>
                                  </p:stCondLst>
                                  <p:childTnLst>
                                    <p:set>
                                      <p:cBhvr>
                                        <p:cTn id="155" dur="1" fill="hold">
                                          <p:stCondLst>
                                            <p:cond delay="0"/>
                                          </p:stCondLst>
                                        </p:cTn>
                                        <p:tgtEl>
                                          <p:spTgt spid="136"/>
                                        </p:tgtEl>
                                        <p:attrNameLst>
                                          <p:attrName>style.visibility</p:attrName>
                                        </p:attrNameLst>
                                      </p:cBhvr>
                                      <p:to>
                                        <p:strVal val="visible"/>
                                      </p:to>
                                    </p:set>
                                    <p:anim calcmode="lin" valueType="num">
                                      <p:cBhvr additive="repl">
                                        <p:cTn id="156" dur="500"/>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40"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rmAutofit/>
          </a:bodyPr>
          <a:p>
            <a:pPr>
              <a:lnSpc>
                <a:spcPct val="90000"/>
              </a:lnSpc>
              <a:buNone/>
              <a:tabLst>
                <a:tab algn="l" pos="0"/>
              </a:tabLst>
            </a:pPr>
            <a:r>
              <a:rPr b="0" lang="en-MK" sz="4000" spc="-1" strike="noStrike">
                <a:solidFill>
                  <a:srgbClr val="f2f2f2"/>
                </a:solidFill>
                <a:latin typeface="Helvetica Neue"/>
                <a:ea typeface="Helvetica Neue"/>
              </a:rPr>
              <a:t>Testing the program</a:t>
            </a:r>
            <a:endParaRPr b="0" lang="en-US" sz="4000" spc="-1" strike="noStrike">
              <a:latin typeface="Arial"/>
            </a:endParaRPr>
          </a:p>
        </p:txBody>
      </p:sp>
      <p:sp>
        <p:nvSpPr>
          <p:cNvPr id="141" name="PlaceHolder 2"/>
          <p:cNvSpPr>
            <a:spLocks noGrp="1"/>
          </p:cNvSpPr>
          <p:nvPr>
            <p:ph/>
          </p:nvPr>
        </p:nvSpPr>
        <p:spPr>
          <a:xfrm>
            <a:off x="838080" y="1825560"/>
            <a:ext cx="10514880" cy="4350600"/>
          </a:xfrm>
          <a:prstGeom prst="rect">
            <a:avLst/>
          </a:prstGeom>
          <a:noFill/>
          <a:ln w="0">
            <a:noFill/>
          </a:ln>
        </p:spPr>
        <p:txBody>
          <a:bodyPr lIns="90000" rIns="90000" tIns="45000" bIns="45000" anchor="t">
            <a:normAutofit/>
          </a:bodyPr>
          <a:p>
            <a:pPr marL="457200" indent="-343080">
              <a:lnSpc>
                <a:spcPct val="90000"/>
              </a:lnSpc>
              <a:buClr>
                <a:srgbClr val="f2f2f2"/>
              </a:buClr>
              <a:buFont typeface="Arial"/>
              <a:buChar char="-"/>
            </a:pPr>
            <a:r>
              <a:rPr b="0" lang="en-MK" sz="2800" spc="-1" strike="noStrike">
                <a:solidFill>
                  <a:srgbClr val="f2f2f2"/>
                </a:solidFill>
                <a:latin typeface="Calibri"/>
                <a:ea typeface="Calibri"/>
              </a:rPr>
              <a:t>Now we will review the code and play a demo</a:t>
            </a:r>
            <a:endParaRPr b="0" lang="en-US" sz="2800" spc="-1" strike="noStrike">
              <a:latin typeface="Arial"/>
            </a:endParaRPr>
          </a:p>
        </p:txBody>
      </p:sp>
      <p:sp>
        <p:nvSpPr>
          <p:cNvPr id="142" name="Google Shape;176;p21"/>
          <p:cNvSpPr/>
          <p:nvPr/>
        </p:nvSpPr>
        <p:spPr>
          <a:xfrm>
            <a:off x="0" y="1432440"/>
            <a:ext cx="5592240" cy="360"/>
          </a:xfrm>
          <a:custGeom>
            <a:avLst/>
            <a:gdLst/>
            <a:ahLst/>
            <a:rect l="l" t="t" r="r" b="b"/>
            <a:pathLst>
              <a:path w="21600" h="21600">
                <a:moveTo>
                  <a:pt x="0" y="0"/>
                </a:moveTo>
                <a:lnTo>
                  <a:pt x="21600" y="21600"/>
                </a:lnTo>
              </a:path>
            </a:pathLst>
          </a:custGeom>
          <a:noFill/>
          <a:ln w="19050">
            <a:solidFill>
              <a:srgbClr val="ffffff"/>
            </a:solidFill>
            <a:miter/>
          </a:ln>
        </p:spPr>
        <p:style>
          <a:lnRef idx="0"/>
          <a:fillRef idx="0"/>
          <a:effectRef idx="0"/>
          <a:fontRef idx="minor"/>
        </p:style>
      </p:sp>
    </p:spTree>
  </p:cSld>
  <p:transition spd="med">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LibreOffice/7.3.7.2$Linux_X86_64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2023-10-08T22:55:28Z</dcterms:modified>
  <cp:revision>2</cp:revision>
  <dc:subject/>
  <dc:title/>
</cp:coreProperties>
</file>

<file path=docProps/custom.xml><?xml version="1.0" encoding="utf-8"?>
<Properties xmlns="http://schemas.openxmlformats.org/officeDocument/2006/custom-properties" xmlns:vt="http://schemas.openxmlformats.org/officeDocument/2006/docPropsVTypes"/>
</file>